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handoutMasterIdLst>
    <p:handoutMasterId r:id="rId3"/>
  </p:handoutMasterIdLst>
  <p:sldIdLst>
    <p:sldId id="256" r:id="rId2"/>
  </p:sldIdLst>
  <p:sldSz cx="43891200" cy="21945600"/>
  <p:notesSz cx="7010400" cy="9271000"/>
  <p:defaultTextStyle>
    <a:defPPr>
      <a:defRPr lang="en-US"/>
    </a:defPPr>
    <a:lvl1pPr marL="0" algn="l" defTabSz="375264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76322" algn="l" defTabSz="375264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52644" algn="l" defTabSz="375264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28974" algn="l" defTabSz="375264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05309" algn="l" defTabSz="375264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381631" algn="l" defTabSz="375264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57957" algn="l" defTabSz="375264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34283" algn="l" defTabSz="375264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10609" algn="l" defTabSz="375264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46E1"/>
    <a:srgbClr val="00334D"/>
    <a:srgbClr val="D9D29F"/>
    <a:srgbClr val="E3DEB8"/>
    <a:srgbClr val="0C7994"/>
    <a:srgbClr val="BD4F19"/>
    <a:srgbClr val="C6BF70"/>
    <a:srgbClr val="E5F9FC"/>
    <a:srgbClr val="766A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973" autoAdjust="0"/>
    <p:restoredTop sz="94710" autoAdjust="0"/>
  </p:normalViewPr>
  <p:slideViewPr>
    <p:cSldViewPr>
      <p:cViewPr>
        <p:scale>
          <a:sx n="45" d="100"/>
          <a:sy n="45" d="100"/>
        </p:scale>
        <p:origin x="-1456" y="-120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55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55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E7DDC95E-FA29-42DA-B8BE-4292CAF617AF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37840" cy="46355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05841"/>
            <a:ext cx="3037840" cy="46355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31B8D9D8-B98D-44E1-8130-A26C8D295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26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6817368"/>
            <a:ext cx="37307520" cy="4704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2435840"/>
            <a:ext cx="3072384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0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0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40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20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00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80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60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40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9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0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878843"/>
            <a:ext cx="9875520" cy="187248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878843"/>
            <a:ext cx="28895040" cy="187248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4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6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14102088"/>
            <a:ext cx="37307520" cy="4358640"/>
          </a:xfrm>
        </p:spPr>
        <p:txBody>
          <a:bodyPr anchor="t"/>
          <a:lstStyle>
            <a:lvl1pPr algn="l">
              <a:defRPr sz="16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9301483"/>
            <a:ext cx="37307520" cy="4800598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007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014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022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0297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0371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0445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051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0594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5120641"/>
            <a:ext cx="19385280" cy="14483082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5120641"/>
            <a:ext cx="19385280" cy="14483082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9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4912362"/>
            <a:ext cx="19392902" cy="204723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074" indent="0">
              <a:buNone/>
              <a:defRPr sz="8200" b="1"/>
            </a:lvl2pPr>
            <a:lvl3pPr marL="3760148" indent="0">
              <a:buNone/>
              <a:defRPr sz="7400" b="1"/>
            </a:lvl3pPr>
            <a:lvl4pPr marL="5640223" indent="0">
              <a:buNone/>
              <a:defRPr sz="6600" b="1"/>
            </a:lvl4pPr>
            <a:lvl5pPr marL="7520297" indent="0">
              <a:buNone/>
              <a:defRPr sz="6600" b="1"/>
            </a:lvl5pPr>
            <a:lvl6pPr marL="9400371" indent="0">
              <a:buNone/>
              <a:defRPr sz="6600" b="1"/>
            </a:lvl6pPr>
            <a:lvl7pPr marL="11280445" indent="0">
              <a:buNone/>
              <a:defRPr sz="6600" b="1"/>
            </a:lvl7pPr>
            <a:lvl8pPr marL="13160519" indent="0">
              <a:buNone/>
              <a:defRPr sz="6600" b="1"/>
            </a:lvl8pPr>
            <a:lvl9pPr marL="15040594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6959600"/>
            <a:ext cx="19392902" cy="12644122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4912362"/>
            <a:ext cx="19400520" cy="204723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074" indent="0">
              <a:buNone/>
              <a:defRPr sz="8200" b="1"/>
            </a:lvl2pPr>
            <a:lvl3pPr marL="3760148" indent="0">
              <a:buNone/>
              <a:defRPr sz="7400" b="1"/>
            </a:lvl3pPr>
            <a:lvl4pPr marL="5640223" indent="0">
              <a:buNone/>
              <a:defRPr sz="6600" b="1"/>
            </a:lvl4pPr>
            <a:lvl5pPr marL="7520297" indent="0">
              <a:buNone/>
              <a:defRPr sz="6600" b="1"/>
            </a:lvl5pPr>
            <a:lvl6pPr marL="9400371" indent="0">
              <a:buNone/>
              <a:defRPr sz="6600" b="1"/>
            </a:lvl6pPr>
            <a:lvl7pPr marL="11280445" indent="0">
              <a:buNone/>
              <a:defRPr sz="6600" b="1"/>
            </a:lvl7pPr>
            <a:lvl8pPr marL="13160519" indent="0">
              <a:buNone/>
              <a:defRPr sz="6600" b="1"/>
            </a:lvl8pPr>
            <a:lvl9pPr marL="15040594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6959600"/>
            <a:ext cx="19400520" cy="12644122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4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2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7" y="873760"/>
            <a:ext cx="14439902" cy="3718560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873761"/>
            <a:ext cx="24536400" cy="18729962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7" y="4592321"/>
            <a:ext cx="14439902" cy="15011402"/>
          </a:xfrm>
        </p:spPr>
        <p:txBody>
          <a:bodyPr/>
          <a:lstStyle>
            <a:lvl1pPr marL="0" indent="0">
              <a:buNone/>
              <a:defRPr sz="5800"/>
            </a:lvl1pPr>
            <a:lvl2pPr marL="1880074" indent="0">
              <a:buNone/>
              <a:defRPr sz="4900"/>
            </a:lvl2pPr>
            <a:lvl3pPr marL="3760148" indent="0">
              <a:buNone/>
              <a:defRPr sz="4100"/>
            </a:lvl3pPr>
            <a:lvl4pPr marL="5640223" indent="0">
              <a:buNone/>
              <a:defRPr sz="3700"/>
            </a:lvl4pPr>
            <a:lvl5pPr marL="7520297" indent="0">
              <a:buNone/>
              <a:defRPr sz="3700"/>
            </a:lvl5pPr>
            <a:lvl6pPr marL="9400371" indent="0">
              <a:buNone/>
              <a:defRPr sz="3700"/>
            </a:lvl6pPr>
            <a:lvl7pPr marL="11280445" indent="0">
              <a:buNone/>
              <a:defRPr sz="3700"/>
            </a:lvl7pPr>
            <a:lvl8pPr marL="13160519" indent="0">
              <a:buNone/>
              <a:defRPr sz="3700"/>
            </a:lvl8pPr>
            <a:lvl9pPr marL="15040594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4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15361920"/>
            <a:ext cx="26334720" cy="181356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1960880"/>
            <a:ext cx="26334720" cy="13167360"/>
          </a:xfrm>
        </p:spPr>
        <p:txBody>
          <a:bodyPr/>
          <a:lstStyle>
            <a:lvl1pPr marL="0" indent="0">
              <a:buNone/>
              <a:defRPr sz="13200"/>
            </a:lvl1pPr>
            <a:lvl2pPr marL="1880074" indent="0">
              <a:buNone/>
              <a:defRPr sz="11500"/>
            </a:lvl2pPr>
            <a:lvl3pPr marL="3760148" indent="0">
              <a:buNone/>
              <a:defRPr sz="9900"/>
            </a:lvl3pPr>
            <a:lvl4pPr marL="5640223" indent="0">
              <a:buNone/>
              <a:defRPr sz="8200"/>
            </a:lvl4pPr>
            <a:lvl5pPr marL="7520297" indent="0">
              <a:buNone/>
              <a:defRPr sz="8200"/>
            </a:lvl5pPr>
            <a:lvl6pPr marL="9400371" indent="0">
              <a:buNone/>
              <a:defRPr sz="8200"/>
            </a:lvl6pPr>
            <a:lvl7pPr marL="11280445" indent="0">
              <a:buNone/>
              <a:defRPr sz="8200"/>
            </a:lvl7pPr>
            <a:lvl8pPr marL="13160519" indent="0">
              <a:buNone/>
              <a:defRPr sz="8200"/>
            </a:lvl8pPr>
            <a:lvl9pPr marL="15040594" indent="0">
              <a:buNone/>
              <a:defRPr sz="8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17175482"/>
            <a:ext cx="26334720" cy="2575558"/>
          </a:xfrm>
        </p:spPr>
        <p:txBody>
          <a:bodyPr/>
          <a:lstStyle>
            <a:lvl1pPr marL="0" indent="0">
              <a:buNone/>
              <a:defRPr sz="5800"/>
            </a:lvl1pPr>
            <a:lvl2pPr marL="1880074" indent="0">
              <a:buNone/>
              <a:defRPr sz="4900"/>
            </a:lvl2pPr>
            <a:lvl3pPr marL="3760148" indent="0">
              <a:buNone/>
              <a:defRPr sz="4100"/>
            </a:lvl3pPr>
            <a:lvl4pPr marL="5640223" indent="0">
              <a:buNone/>
              <a:defRPr sz="3700"/>
            </a:lvl4pPr>
            <a:lvl5pPr marL="7520297" indent="0">
              <a:buNone/>
              <a:defRPr sz="3700"/>
            </a:lvl5pPr>
            <a:lvl6pPr marL="9400371" indent="0">
              <a:buNone/>
              <a:defRPr sz="3700"/>
            </a:lvl6pPr>
            <a:lvl7pPr marL="11280445" indent="0">
              <a:buNone/>
              <a:defRPr sz="3700"/>
            </a:lvl7pPr>
            <a:lvl8pPr marL="13160519" indent="0">
              <a:buNone/>
              <a:defRPr sz="3700"/>
            </a:lvl8pPr>
            <a:lvl9pPr marL="15040594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5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878842"/>
            <a:ext cx="39502080" cy="3657600"/>
          </a:xfrm>
          <a:prstGeom prst="rect">
            <a:avLst/>
          </a:prstGeom>
        </p:spPr>
        <p:txBody>
          <a:bodyPr vert="horz" lIns="376013" tIns="188011" rIns="376013" bIns="1880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5120641"/>
            <a:ext cx="39502080" cy="14483082"/>
          </a:xfrm>
          <a:prstGeom prst="rect">
            <a:avLst/>
          </a:prstGeom>
        </p:spPr>
        <p:txBody>
          <a:bodyPr vert="horz" lIns="376013" tIns="188011" rIns="376013" bIns="1880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20340328"/>
            <a:ext cx="10241280" cy="1168400"/>
          </a:xfrm>
          <a:prstGeom prst="rect">
            <a:avLst/>
          </a:prstGeom>
        </p:spPr>
        <p:txBody>
          <a:bodyPr vert="horz" lIns="376013" tIns="188011" rIns="376013" bIns="188011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EE5B7-680E-44FF-962F-3113FAB5030E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20340328"/>
            <a:ext cx="13898880" cy="1168400"/>
          </a:xfrm>
          <a:prstGeom prst="rect">
            <a:avLst/>
          </a:prstGeom>
        </p:spPr>
        <p:txBody>
          <a:bodyPr vert="horz" lIns="376013" tIns="188011" rIns="376013" bIns="188011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20340328"/>
            <a:ext cx="10241280" cy="1168400"/>
          </a:xfrm>
          <a:prstGeom prst="rect">
            <a:avLst/>
          </a:prstGeom>
        </p:spPr>
        <p:txBody>
          <a:bodyPr vert="horz" lIns="376013" tIns="188011" rIns="376013" bIns="188011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75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ctr" defTabSz="1880074" rtl="0" eaLnBrk="1" latinLnBrk="0" hangingPunct="1">
        <a:spcBef>
          <a:spcPct val="0"/>
        </a:spcBef>
        <a:buNone/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0052" indent="-1410052" algn="l" defTabSz="1880074" rtl="0" eaLnBrk="1" latinLnBrk="0" hangingPunct="1">
        <a:spcBef>
          <a:spcPct val="20000"/>
        </a:spcBef>
        <a:buFont typeface="Arial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5123" indent="-1175048" algn="l" defTabSz="1880074" rtl="0" eaLnBrk="1" latinLnBrk="0" hangingPunct="1">
        <a:spcBef>
          <a:spcPct val="20000"/>
        </a:spcBef>
        <a:buFont typeface="Arial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0186" indent="-940037" algn="l" defTabSz="1880074" rtl="0" eaLnBrk="1" latinLnBrk="0" hangingPunct="1">
        <a:spcBef>
          <a:spcPct val="20000"/>
        </a:spcBef>
        <a:buFont typeface="Arial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0260" indent="-940037" algn="l" defTabSz="1880074" rtl="0" eaLnBrk="1" latinLnBrk="0" hangingPunct="1">
        <a:spcBef>
          <a:spcPct val="20000"/>
        </a:spcBef>
        <a:buFont typeface="Arial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0334" indent="-940037" algn="l" defTabSz="1880074" rtl="0" eaLnBrk="1" latinLnBrk="0" hangingPunct="1">
        <a:spcBef>
          <a:spcPct val="20000"/>
        </a:spcBef>
        <a:buFont typeface="Arial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0408" indent="-940037" algn="l" defTabSz="1880074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0482" indent="-940037" algn="l" defTabSz="1880074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0557" indent="-940037" algn="l" defTabSz="1880074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0631" indent="-940037" algn="l" defTabSz="1880074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8007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074" algn="l" defTabSz="188007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0148" algn="l" defTabSz="188007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0223" algn="l" defTabSz="188007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0297" algn="l" defTabSz="188007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0371" algn="l" defTabSz="188007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0445" algn="l" defTabSz="188007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0519" algn="l" defTabSz="188007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0594" algn="l" defTabSz="188007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7"/>
          <p:cNvSpPr>
            <a:spLocks noChangeArrowheads="1"/>
          </p:cNvSpPr>
          <p:nvPr/>
        </p:nvSpPr>
        <p:spPr bwMode="auto">
          <a:xfrm>
            <a:off x="0" y="5029201"/>
            <a:ext cx="10358438" cy="685802"/>
          </a:xfrm>
          <a:prstGeom prst="rect">
            <a:avLst/>
          </a:prstGeom>
          <a:solidFill>
            <a:srgbClr val="0046E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wrap="none" lIns="136995" tIns="68497" rIns="136995" bIns="68497" anchor="ctr"/>
          <a:lstStyle/>
          <a:p>
            <a:pPr algn="ctr" defTabSz="4697898">
              <a:defRPr/>
            </a:pPr>
            <a:r>
              <a:rPr lang="en-US" sz="4100" dirty="0">
                <a:solidFill>
                  <a:schemeClr val="bg1"/>
                </a:solidFill>
              </a:rPr>
              <a:t>Learning Objective(s)</a:t>
            </a:r>
          </a:p>
        </p:txBody>
      </p:sp>
      <p:sp>
        <p:nvSpPr>
          <p:cNvPr id="158" name="Rectangle 10"/>
          <p:cNvSpPr>
            <a:spLocks noChangeArrowheads="1"/>
          </p:cNvSpPr>
          <p:nvPr/>
        </p:nvSpPr>
        <p:spPr bwMode="auto">
          <a:xfrm>
            <a:off x="33375600" y="17983201"/>
            <a:ext cx="10515600" cy="685802"/>
          </a:xfrm>
          <a:prstGeom prst="rect">
            <a:avLst/>
          </a:prstGeom>
          <a:solidFill>
            <a:srgbClr val="0046E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wrap="none" lIns="136995" tIns="68497" rIns="136995" bIns="68497" anchor="ctr"/>
          <a:lstStyle/>
          <a:p>
            <a:pPr algn="ctr" defTabSz="4697898">
              <a:defRPr/>
            </a:pPr>
            <a:r>
              <a:rPr lang="en-US" sz="4100">
                <a:solidFill>
                  <a:schemeClr val="bg1"/>
                </a:solidFill>
              </a:rPr>
              <a:t>References/Acknowledgements</a:t>
            </a:r>
          </a:p>
        </p:txBody>
      </p:sp>
      <p:sp>
        <p:nvSpPr>
          <p:cNvPr id="159" name="Rectangle 14"/>
          <p:cNvSpPr>
            <a:spLocks noChangeArrowheads="1"/>
          </p:cNvSpPr>
          <p:nvPr/>
        </p:nvSpPr>
        <p:spPr bwMode="auto">
          <a:xfrm>
            <a:off x="22102762" y="5029201"/>
            <a:ext cx="10358438" cy="685802"/>
          </a:xfrm>
          <a:prstGeom prst="rect">
            <a:avLst/>
          </a:prstGeom>
          <a:solidFill>
            <a:srgbClr val="0046E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wrap="none" lIns="136995" tIns="68497" rIns="136995" bIns="68497" anchor="ctr"/>
          <a:lstStyle/>
          <a:p>
            <a:pPr algn="ctr" defTabSz="4697898">
              <a:defRPr/>
            </a:pPr>
            <a:r>
              <a:rPr lang="en-US" sz="4100" dirty="0">
                <a:solidFill>
                  <a:schemeClr val="bg1"/>
                </a:solidFill>
              </a:rPr>
              <a:t>Case Information</a:t>
            </a:r>
          </a:p>
        </p:txBody>
      </p:sp>
      <p:sp>
        <p:nvSpPr>
          <p:cNvPr id="160" name="Rectangle 16"/>
          <p:cNvSpPr>
            <a:spLocks noChangeArrowheads="1"/>
          </p:cNvSpPr>
          <p:nvPr/>
        </p:nvSpPr>
        <p:spPr bwMode="auto">
          <a:xfrm>
            <a:off x="33375600" y="5029201"/>
            <a:ext cx="10515600" cy="685802"/>
          </a:xfrm>
          <a:prstGeom prst="rect">
            <a:avLst/>
          </a:prstGeom>
          <a:solidFill>
            <a:srgbClr val="0046E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wrap="none" lIns="136995" tIns="68497" rIns="136995" bIns="68497" anchor="ctr"/>
          <a:lstStyle/>
          <a:p>
            <a:pPr algn="ctr" defTabSz="4697898">
              <a:defRPr/>
            </a:pPr>
            <a:r>
              <a:rPr lang="en-US" sz="4100">
                <a:solidFill>
                  <a:schemeClr val="bg1"/>
                </a:solidFill>
              </a:rPr>
              <a:t>Implications/Discussion</a:t>
            </a:r>
          </a:p>
        </p:txBody>
      </p:sp>
      <p:sp>
        <p:nvSpPr>
          <p:cNvPr id="162" name="Rectangle 14"/>
          <p:cNvSpPr>
            <a:spLocks noChangeArrowheads="1"/>
          </p:cNvSpPr>
          <p:nvPr/>
        </p:nvSpPr>
        <p:spPr bwMode="auto">
          <a:xfrm>
            <a:off x="11125200" y="5029201"/>
            <a:ext cx="10358438" cy="685802"/>
          </a:xfrm>
          <a:prstGeom prst="rect">
            <a:avLst/>
          </a:prstGeom>
          <a:solidFill>
            <a:srgbClr val="0046E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wrap="none" lIns="136995" tIns="68497" rIns="136995" bIns="68497" anchor="ctr"/>
          <a:lstStyle/>
          <a:p>
            <a:pPr algn="ctr" defTabSz="4697898">
              <a:defRPr/>
            </a:pPr>
            <a:r>
              <a:rPr lang="en-US" sz="4100">
                <a:solidFill>
                  <a:schemeClr val="bg1"/>
                </a:solidFill>
              </a:rPr>
              <a:t>Images</a:t>
            </a:r>
          </a:p>
        </p:txBody>
      </p:sp>
      <p:sp>
        <p:nvSpPr>
          <p:cNvPr id="164" name="TextBox 30"/>
          <p:cNvSpPr txBox="1">
            <a:spLocks noChangeArrowheads="1"/>
          </p:cNvSpPr>
          <p:nvPr/>
        </p:nvSpPr>
        <p:spPr bwMode="auto">
          <a:xfrm>
            <a:off x="33375602" y="18821410"/>
            <a:ext cx="10287000" cy="738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7" tIns="45659" rIns="91327" bIns="45659">
            <a:spAutoFit/>
          </a:bodyPr>
          <a:lstStyle>
            <a:lvl1pPr marL="438150" indent="-319088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eaLnBrk="1" hangingPunct="1">
              <a:buClr>
                <a:schemeClr val="accent1"/>
              </a:buClr>
              <a:buFont typeface="Wingdings" pitchFamily="2" charset="2"/>
              <a:buChar char=""/>
            </a:pPr>
            <a:r>
              <a:rPr lang="en-US" sz="2100"/>
              <a:t> Reference 1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"/>
            </a:pPr>
            <a:r>
              <a:rPr lang="en-US" sz="2100"/>
              <a:t> Reference 2</a:t>
            </a:r>
          </a:p>
        </p:txBody>
      </p:sp>
      <p:sp>
        <p:nvSpPr>
          <p:cNvPr id="165" name="Rectangle 14"/>
          <p:cNvSpPr>
            <a:spLocks noChangeArrowheads="1"/>
          </p:cNvSpPr>
          <p:nvPr/>
        </p:nvSpPr>
        <p:spPr bwMode="auto">
          <a:xfrm>
            <a:off x="0" y="10363201"/>
            <a:ext cx="10358438" cy="685802"/>
          </a:xfrm>
          <a:prstGeom prst="rect">
            <a:avLst/>
          </a:prstGeom>
          <a:solidFill>
            <a:srgbClr val="0046E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wrap="none" lIns="136995" tIns="68497" rIns="136995" bIns="68497" anchor="ctr"/>
          <a:lstStyle/>
          <a:p>
            <a:pPr algn="ctr" defTabSz="4697898">
              <a:defRPr/>
            </a:pPr>
            <a:r>
              <a:rPr lang="en-US" sz="4100" dirty="0">
                <a:solidFill>
                  <a:schemeClr val="bg1"/>
                </a:solidFill>
              </a:rPr>
              <a:t>Case Information</a:t>
            </a:r>
          </a:p>
        </p:txBody>
      </p:sp>
      <p:sp>
        <p:nvSpPr>
          <p:cNvPr id="166" name="Text Box 32"/>
          <p:cNvSpPr txBox="1">
            <a:spLocks noChangeArrowheads="1"/>
          </p:cNvSpPr>
          <p:nvPr/>
        </p:nvSpPr>
        <p:spPr bwMode="auto">
          <a:xfrm>
            <a:off x="304802" y="11214110"/>
            <a:ext cx="10134600" cy="7878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7" tIns="45659" rIns="91327" bIns="45659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eaLnBrk="1" hangingPunct="1"/>
            <a:r>
              <a:rPr lang="en-US" sz="3300" b="1" dirty="0">
                <a:solidFill>
                  <a:srgbClr val="0046E1"/>
                </a:solidFill>
              </a:rPr>
              <a:t>History of Present Illness</a:t>
            </a:r>
            <a:r>
              <a:rPr lang="en-US" sz="3300" dirty="0">
                <a:solidFill>
                  <a:srgbClr val="0046E1"/>
                </a:solidFill>
              </a:rPr>
              <a:t>:  </a:t>
            </a:r>
          </a:p>
          <a:p>
            <a:pPr eaLnBrk="1" hangingPunct="1"/>
            <a:r>
              <a:rPr lang="en-US" sz="3300" dirty="0">
                <a:solidFill>
                  <a:srgbClr val="00334D"/>
                </a:solidFill>
              </a:rPr>
              <a:t>Paragraph 1  </a:t>
            </a:r>
          </a:p>
          <a:p>
            <a:pPr eaLnBrk="1" hangingPunct="1"/>
            <a:endParaRPr lang="en-US" sz="1200" dirty="0">
              <a:solidFill>
                <a:srgbClr val="00334D"/>
              </a:solidFill>
            </a:endParaRPr>
          </a:p>
          <a:p>
            <a:pPr eaLnBrk="1" hangingPunct="1"/>
            <a:r>
              <a:rPr lang="en-US" sz="3300" dirty="0">
                <a:solidFill>
                  <a:srgbClr val="00334D"/>
                </a:solidFill>
              </a:rPr>
              <a:t>Paragraph 2  </a:t>
            </a:r>
          </a:p>
          <a:p>
            <a:pPr eaLnBrk="1" hangingPunct="1"/>
            <a:endParaRPr lang="en-US" sz="1200" dirty="0">
              <a:solidFill>
                <a:srgbClr val="00334D"/>
              </a:solidFill>
            </a:endParaRPr>
          </a:p>
          <a:p>
            <a:pPr eaLnBrk="1" hangingPunct="1"/>
            <a:r>
              <a:rPr lang="en-US" sz="3300" dirty="0">
                <a:solidFill>
                  <a:srgbClr val="00334D"/>
                </a:solidFill>
              </a:rPr>
              <a:t>Paragraph 3</a:t>
            </a:r>
          </a:p>
          <a:p>
            <a:pPr eaLnBrk="1" hangingPunct="1"/>
            <a:endParaRPr lang="en-US" sz="1200" dirty="0">
              <a:solidFill>
                <a:srgbClr val="00334D"/>
              </a:solidFill>
            </a:endParaRPr>
          </a:p>
          <a:p>
            <a:pPr eaLnBrk="1" hangingPunct="1"/>
            <a:r>
              <a:rPr lang="en-US" sz="3300" b="1" dirty="0">
                <a:solidFill>
                  <a:srgbClr val="0046E1"/>
                </a:solidFill>
              </a:rPr>
              <a:t>Past Medical History:</a:t>
            </a:r>
            <a:r>
              <a:rPr lang="en-US" sz="3300" b="1" dirty="0">
                <a:solidFill>
                  <a:srgbClr val="00334D"/>
                </a:solidFill>
              </a:rPr>
              <a:t>	</a:t>
            </a:r>
          </a:p>
          <a:p>
            <a:pPr eaLnBrk="1" hangingPunct="1"/>
            <a:r>
              <a:rPr lang="en-US" sz="3300" dirty="0">
                <a:solidFill>
                  <a:srgbClr val="00334D"/>
                </a:solidFill>
              </a:rPr>
              <a:t>Insert relevant parts of medical history. </a:t>
            </a:r>
          </a:p>
          <a:p>
            <a:pPr eaLnBrk="1" hangingPunct="1"/>
            <a:endParaRPr lang="en-US" sz="1200" dirty="0">
              <a:solidFill>
                <a:srgbClr val="00334D"/>
              </a:solidFill>
            </a:endParaRPr>
          </a:p>
          <a:p>
            <a:pPr eaLnBrk="1" hangingPunct="1"/>
            <a:r>
              <a:rPr lang="en-US" sz="3300" b="1" dirty="0">
                <a:solidFill>
                  <a:srgbClr val="0046E1"/>
                </a:solidFill>
              </a:rPr>
              <a:t>Physical Exam:</a:t>
            </a:r>
            <a:r>
              <a:rPr lang="en-US" sz="3300" b="1" dirty="0">
                <a:solidFill>
                  <a:srgbClr val="00334D"/>
                </a:solidFill>
              </a:rPr>
              <a:t>	</a:t>
            </a:r>
          </a:p>
          <a:p>
            <a:pPr eaLnBrk="1" hangingPunct="1">
              <a:buFont typeface="Arial" charset="0"/>
              <a:buNone/>
            </a:pPr>
            <a:r>
              <a:rPr lang="en-US" sz="3300" dirty="0">
                <a:solidFill>
                  <a:srgbClr val="00334D"/>
                </a:solidFill>
              </a:rPr>
              <a:t>Insert relevant parts of physical exam. </a:t>
            </a:r>
          </a:p>
          <a:p>
            <a:pPr eaLnBrk="1" hangingPunct="1">
              <a:buFont typeface="Arial" charset="0"/>
              <a:buNone/>
            </a:pPr>
            <a:endParaRPr lang="en-US" sz="3300" dirty="0">
              <a:solidFill>
                <a:srgbClr val="00334D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sz="3300" dirty="0" err="1">
                <a:solidFill>
                  <a:srgbClr val="00334D"/>
                </a:solidFill>
              </a:rPr>
              <a:t>Lorem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ipsum</a:t>
            </a:r>
            <a:r>
              <a:rPr lang="en-US" sz="3300" dirty="0">
                <a:solidFill>
                  <a:srgbClr val="00334D"/>
                </a:solidFill>
              </a:rPr>
              <a:t> dolor sit </a:t>
            </a:r>
            <a:r>
              <a:rPr lang="en-US" sz="3300" dirty="0" err="1">
                <a:solidFill>
                  <a:srgbClr val="00334D"/>
                </a:solidFill>
              </a:rPr>
              <a:t>amet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adipiscing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elit</a:t>
            </a:r>
            <a:r>
              <a:rPr lang="en-US" sz="3300" dirty="0">
                <a:solidFill>
                  <a:srgbClr val="00334D"/>
                </a:solidFill>
              </a:rPr>
              <a:t>. Nam in </a:t>
            </a:r>
            <a:r>
              <a:rPr lang="en-US" sz="3300" dirty="0" err="1">
                <a:solidFill>
                  <a:srgbClr val="00334D"/>
                </a:solidFill>
              </a:rPr>
              <a:t>diam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odio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blandit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elementum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Morbi</a:t>
            </a:r>
            <a:r>
              <a:rPr lang="en-US" sz="3300" dirty="0">
                <a:solidFill>
                  <a:srgbClr val="00334D"/>
                </a:solidFill>
              </a:rPr>
              <a:t> id ligula. </a:t>
            </a:r>
            <a:r>
              <a:rPr lang="en-US" sz="3300" dirty="0" err="1">
                <a:solidFill>
                  <a:srgbClr val="00334D"/>
                </a:solidFill>
              </a:rPr>
              <a:t>Donec</a:t>
            </a:r>
            <a:r>
              <a:rPr lang="en-US" sz="3300" dirty="0">
                <a:solidFill>
                  <a:srgbClr val="00334D"/>
                </a:solidFill>
              </a:rPr>
              <a:t> magna </a:t>
            </a:r>
            <a:r>
              <a:rPr lang="en-US" sz="3300" dirty="0" err="1">
                <a:solidFill>
                  <a:srgbClr val="00334D"/>
                </a:solidFill>
              </a:rPr>
              <a:t>nibh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ultrices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facilisis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dignissim</a:t>
            </a:r>
            <a:r>
              <a:rPr lang="en-US" sz="3300" dirty="0">
                <a:solidFill>
                  <a:srgbClr val="00334D"/>
                </a:solidFill>
              </a:rPr>
              <a:t> at, </a:t>
            </a:r>
            <a:r>
              <a:rPr lang="en-US" sz="3300" dirty="0" err="1">
                <a:solidFill>
                  <a:srgbClr val="00334D"/>
                </a:solidFill>
              </a:rPr>
              <a:t>mollis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ut</a:t>
            </a:r>
            <a:r>
              <a:rPr lang="en-US" sz="3300" dirty="0">
                <a:solidFill>
                  <a:srgbClr val="00334D"/>
                </a:solidFill>
              </a:rPr>
              <a:t>, diam.</a:t>
            </a:r>
          </a:p>
          <a:p>
            <a:pPr eaLnBrk="1" hangingPunct="1">
              <a:buFont typeface="Arial" charset="0"/>
              <a:buNone/>
            </a:pPr>
            <a:endParaRPr lang="en-US" sz="2900" dirty="0">
              <a:solidFill>
                <a:srgbClr val="00334D"/>
              </a:solidFill>
            </a:endParaRPr>
          </a:p>
        </p:txBody>
      </p:sp>
      <p:sp>
        <p:nvSpPr>
          <p:cNvPr id="167" name="TextBox 27"/>
          <p:cNvSpPr txBox="1">
            <a:spLocks noChangeArrowheads="1"/>
          </p:cNvSpPr>
          <p:nvPr/>
        </p:nvSpPr>
        <p:spPr bwMode="auto">
          <a:xfrm>
            <a:off x="11201402" y="12496807"/>
            <a:ext cx="10134600" cy="98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7" tIns="45659" rIns="91327" bIns="45659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eaLnBrk="1" hangingPunct="1"/>
            <a:r>
              <a:rPr lang="en-US" sz="2900" b="1"/>
              <a:t>Figure 1: </a:t>
            </a:r>
          </a:p>
          <a:p>
            <a:pPr eaLnBrk="1" hangingPunct="1"/>
            <a:r>
              <a:rPr lang="en-US" sz="2900" b="1"/>
              <a:t>Caption</a:t>
            </a:r>
          </a:p>
        </p:txBody>
      </p:sp>
      <p:sp>
        <p:nvSpPr>
          <p:cNvPr id="168" name="TextBox 29"/>
          <p:cNvSpPr txBox="1">
            <a:spLocks noChangeArrowheads="1"/>
          </p:cNvSpPr>
          <p:nvPr/>
        </p:nvSpPr>
        <p:spPr bwMode="auto">
          <a:xfrm>
            <a:off x="11277600" y="20100931"/>
            <a:ext cx="1754830" cy="98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27" tIns="45659" rIns="91327" bIns="45659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eaLnBrk="1" hangingPunct="1"/>
            <a:r>
              <a:rPr lang="en-US" sz="2900" b="1"/>
              <a:t>Figure 2: </a:t>
            </a:r>
          </a:p>
          <a:p>
            <a:pPr eaLnBrk="1" hangingPunct="1"/>
            <a:r>
              <a:rPr lang="en-US" sz="2900" b="1"/>
              <a:t>Caption</a:t>
            </a:r>
          </a:p>
        </p:txBody>
      </p:sp>
      <p:sp>
        <p:nvSpPr>
          <p:cNvPr id="170" name="TextBox 28"/>
          <p:cNvSpPr txBox="1">
            <a:spLocks noChangeArrowheads="1"/>
          </p:cNvSpPr>
          <p:nvPr/>
        </p:nvSpPr>
        <p:spPr bwMode="auto">
          <a:xfrm>
            <a:off x="16535402" y="20100936"/>
            <a:ext cx="4953000" cy="41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7" tIns="45659" rIns="91327" bIns="45659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algn="r" eaLnBrk="1" hangingPunct="1"/>
            <a:r>
              <a:rPr lang="en-US" sz="2100"/>
              <a:t>Image Citation</a:t>
            </a:r>
          </a:p>
        </p:txBody>
      </p:sp>
      <p:sp>
        <p:nvSpPr>
          <p:cNvPr id="171" name="Rectangle 30"/>
          <p:cNvSpPr>
            <a:spLocks noChangeArrowheads="1"/>
          </p:cNvSpPr>
          <p:nvPr/>
        </p:nvSpPr>
        <p:spPr bwMode="auto">
          <a:xfrm>
            <a:off x="11201400" y="6019806"/>
            <a:ext cx="10210800" cy="6477002"/>
          </a:xfrm>
          <a:prstGeom prst="rect">
            <a:avLst/>
          </a:prstGeom>
          <a:solidFill>
            <a:srgbClr val="0046E1"/>
          </a:solidFill>
          <a:ln w="9525">
            <a:noFill/>
            <a:miter lim="800000"/>
            <a:headEnd/>
            <a:tailEnd/>
          </a:ln>
        </p:spPr>
        <p:txBody>
          <a:bodyPr wrap="none" lIns="91327" tIns="45659" rIns="91327" bIns="45659" anchor="ctr"/>
          <a:lstStyle/>
          <a:p>
            <a:endParaRPr lang="en-US"/>
          </a:p>
        </p:txBody>
      </p:sp>
      <p:sp>
        <p:nvSpPr>
          <p:cNvPr id="172" name="Rectangle 31"/>
          <p:cNvSpPr>
            <a:spLocks noChangeArrowheads="1"/>
          </p:cNvSpPr>
          <p:nvPr/>
        </p:nvSpPr>
        <p:spPr bwMode="auto">
          <a:xfrm>
            <a:off x="11201400" y="13623934"/>
            <a:ext cx="10210800" cy="6477002"/>
          </a:xfrm>
          <a:prstGeom prst="rect">
            <a:avLst/>
          </a:prstGeom>
          <a:solidFill>
            <a:srgbClr val="0046E1"/>
          </a:solidFill>
          <a:ln w="9525">
            <a:noFill/>
            <a:miter lim="800000"/>
            <a:headEnd/>
            <a:tailEnd/>
          </a:ln>
        </p:spPr>
        <p:txBody>
          <a:bodyPr wrap="none" lIns="91327" tIns="45659" rIns="91327" bIns="45659" anchor="ctr"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553200" y="373499"/>
            <a:ext cx="21337680" cy="3639211"/>
          </a:xfrm>
          <a:prstGeom prst="rect">
            <a:avLst/>
          </a:prstGeom>
          <a:noFill/>
          <a:ln>
            <a:noFill/>
          </a:ln>
        </p:spPr>
        <p:txBody>
          <a:bodyPr wrap="square" lIns="91208" tIns="45598" rIns="91208" bIns="45598" rtlCol="0" anchor="ctr">
            <a:spAutoFit/>
          </a:bodyPr>
          <a:lstStyle/>
          <a:p>
            <a:pPr>
              <a:spcAft>
                <a:spcPts val="1201"/>
              </a:spcAft>
            </a:pPr>
            <a:r>
              <a:rPr lang="en-US" sz="12300" b="1" dirty="0">
                <a:solidFill>
                  <a:srgbClr val="0046E1"/>
                </a:solidFill>
                <a:latin typeface="+mj-lt"/>
              </a:rPr>
              <a:t>Your Poster Title Goes Here</a:t>
            </a:r>
          </a:p>
          <a:p>
            <a:pPr>
              <a:lnSpc>
                <a:spcPts val="6299"/>
              </a:lnSpc>
            </a:pPr>
            <a:r>
              <a:rPr lang="en-US" sz="5300" dirty="0">
                <a:solidFill>
                  <a:srgbClr val="0046E1"/>
                </a:solidFill>
                <a:latin typeface="+mj-lt"/>
              </a:rPr>
              <a:t>Your Name Goes Here, Author’s Name, Author’s Name</a:t>
            </a:r>
          </a:p>
          <a:p>
            <a:r>
              <a:rPr lang="en-US" sz="4500" dirty="0">
                <a:solidFill>
                  <a:srgbClr val="0046E1"/>
                </a:solidFill>
                <a:latin typeface="+mj-lt"/>
              </a:rPr>
              <a:t>Department of Pediatrics, </a:t>
            </a:r>
            <a:r>
              <a:rPr lang="en-US" sz="4500" dirty="0" smtClean="0">
                <a:solidFill>
                  <a:srgbClr val="0046E1"/>
                </a:solidFill>
                <a:latin typeface="+mj-lt"/>
              </a:rPr>
              <a:t>Children’s Hospital of The King’s Daughters, </a:t>
            </a:r>
            <a:r>
              <a:rPr lang="en-US" sz="4500" dirty="0">
                <a:solidFill>
                  <a:srgbClr val="0046E1"/>
                </a:solidFill>
                <a:latin typeface="+mj-lt"/>
              </a:rPr>
              <a:t>Norfolk, VA</a:t>
            </a:r>
          </a:p>
        </p:txBody>
      </p:sp>
      <p:sp>
        <p:nvSpPr>
          <p:cNvPr id="179" name="Flowchart: Process 178"/>
          <p:cNvSpPr/>
          <p:nvPr/>
        </p:nvSpPr>
        <p:spPr>
          <a:xfrm>
            <a:off x="0" y="21316951"/>
            <a:ext cx="43891200" cy="704851"/>
          </a:xfrm>
          <a:prstGeom prst="flowChartProcess">
            <a:avLst/>
          </a:prstGeom>
          <a:solidFill>
            <a:srgbClr val="004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7" tIns="45659" rIns="91327" bIns="45659" rtlCol="0" anchor="ctr"/>
          <a:lstStyle/>
          <a:p>
            <a:pPr algn="ctr"/>
            <a:endParaRPr lang="en-US"/>
          </a:p>
        </p:txBody>
      </p:sp>
      <p:sp>
        <p:nvSpPr>
          <p:cNvPr id="29" name="TextBox 19"/>
          <p:cNvSpPr txBox="1">
            <a:spLocks noChangeArrowheads="1"/>
          </p:cNvSpPr>
          <p:nvPr/>
        </p:nvSpPr>
        <p:spPr bwMode="auto">
          <a:xfrm>
            <a:off x="391601" y="6019802"/>
            <a:ext cx="9966859" cy="441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02" tIns="45647" rIns="91302" bIns="45647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eaLnBrk="1" hangingPunct="1">
              <a:spcAft>
                <a:spcPts val="1201"/>
              </a:spcAft>
              <a:buClr>
                <a:schemeClr val="accent1"/>
              </a:buClr>
              <a:buSzPct val="100000"/>
              <a:buFont typeface="Wingdings" pitchFamily="2" charset="2"/>
              <a:buChar char=""/>
            </a:pPr>
            <a:r>
              <a:rPr lang="en-US" sz="3300" dirty="0">
                <a:solidFill>
                  <a:srgbClr val="00334D"/>
                </a:solidFill>
              </a:rPr>
              <a:t>  Bullet 1</a:t>
            </a:r>
          </a:p>
          <a:p>
            <a:pPr eaLnBrk="1" hangingPunct="1">
              <a:spcAft>
                <a:spcPts val="1201"/>
              </a:spcAft>
              <a:buClr>
                <a:schemeClr val="accent1"/>
              </a:buClr>
              <a:buSzPct val="100000"/>
              <a:buFont typeface="Wingdings" pitchFamily="2" charset="2"/>
              <a:buChar char=""/>
            </a:pPr>
            <a:r>
              <a:rPr lang="en-US" sz="3300" dirty="0">
                <a:solidFill>
                  <a:srgbClr val="00334D"/>
                </a:solidFill>
              </a:rPr>
              <a:t>  Bullet 2</a:t>
            </a:r>
          </a:p>
          <a:p>
            <a:pPr eaLnBrk="1" hangingPunct="1">
              <a:spcAft>
                <a:spcPts val="1201"/>
              </a:spcAft>
              <a:buClr>
                <a:schemeClr val="accent1"/>
              </a:buClr>
              <a:buSzPct val="100000"/>
              <a:buFont typeface="Wingdings" pitchFamily="2" charset="2"/>
              <a:buChar char=""/>
            </a:pPr>
            <a:r>
              <a:rPr lang="en-US" sz="3300" dirty="0">
                <a:solidFill>
                  <a:srgbClr val="00334D"/>
                </a:solidFill>
              </a:rPr>
              <a:t>  Bullet 3</a:t>
            </a:r>
          </a:p>
          <a:p>
            <a:pPr eaLnBrk="1" hangingPunct="1">
              <a:spcAft>
                <a:spcPts val="1201"/>
              </a:spcAft>
              <a:buClr>
                <a:schemeClr val="accent1"/>
              </a:buClr>
              <a:buSzPct val="100000"/>
              <a:buFont typeface="Wingdings" pitchFamily="2" charset="2"/>
              <a:buChar char=""/>
            </a:pPr>
            <a:r>
              <a:rPr lang="en-US" sz="3300" dirty="0">
                <a:solidFill>
                  <a:srgbClr val="00334D"/>
                </a:solidFill>
              </a:rPr>
              <a:t>  Bullet 4</a:t>
            </a:r>
          </a:p>
          <a:p>
            <a:pPr marL="0" lvl="1" eaLnBrk="1" hangingPunct="1">
              <a:spcAft>
                <a:spcPts val="1201"/>
              </a:spcAft>
              <a:buClr>
                <a:schemeClr val="accent1"/>
              </a:buClr>
              <a:buSzPct val="100000"/>
            </a:pPr>
            <a:r>
              <a:rPr lang="en-US" sz="3300" dirty="0" err="1">
                <a:solidFill>
                  <a:srgbClr val="00334D"/>
                </a:solidFill>
              </a:rPr>
              <a:t>Morbi</a:t>
            </a:r>
            <a:r>
              <a:rPr lang="en-US" sz="3300" dirty="0">
                <a:solidFill>
                  <a:srgbClr val="00334D"/>
                </a:solidFill>
              </a:rPr>
              <a:t> id ligula ac ligula </a:t>
            </a:r>
            <a:r>
              <a:rPr lang="en-US" sz="3300" dirty="0" err="1">
                <a:solidFill>
                  <a:srgbClr val="00334D"/>
                </a:solidFill>
              </a:rPr>
              <a:t>adipiscing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iaculis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Nulla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risus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lorem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molestie</a:t>
            </a:r>
            <a:r>
              <a:rPr lang="en-US" sz="3300" dirty="0">
                <a:solidFill>
                  <a:srgbClr val="00334D"/>
                </a:solidFill>
              </a:rPr>
              <a:t> ac, </a:t>
            </a:r>
            <a:r>
              <a:rPr lang="en-US" sz="3300" dirty="0" err="1">
                <a:solidFill>
                  <a:srgbClr val="00334D"/>
                </a:solidFill>
              </a:rPr>
              <a:t>scelerisque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quis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gravida</a:t>
            </a:r>
            <a:r>
              <a:rPr lang="en-US" sz="3300" dirty="0">
                <a:solidFill>
                  <a:srgbClr val="00334D"/>
                </a:solidFill>
              </a:rPr>
              <a:t>.</a:t>
            </a:r>
          </a:p>
          <a:p>
            <a:pPr lvl="1" eaLnBrk="1" hangingPunct="1">
              <a:spcAft>
                <a:spcPts val="1201"/>
              </a:spcAft>
              <a:buClr>
                <a:schemeClr val="accent1"/>
              </a:buClr>
              <a:buSzPct val="100000"/>
            </a:pPr>
            <a:endParaRPr lang="en-US" sz="3300" dirty="0">
              <a:solidFill>
                <a:srgbClr val="00334D"/>
              </a:solidFill>
            </a:endParaRPr>
          </a:p>
        </p:txBody>
      </p:sp>
      <p:sp>
        <p:nvSpPr>
          <p:cNvPr id="31" name="TextBox 21"/>
          <p:cNvSpPr txBox="1">
            <a:spLocks noChangeArrowheads="1"/>
          </p:cNvSpPr>
          <p:nvPr/>
        </p:nvSpPr>
        <p:spPr bwMode="auto">
          <a:xfrm>
            <a:off x="22131667" y="6019799"/>
            <a:ext cx="10329533" cy="669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02" tIns="45647" rIns="91302" bIns="45647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eaLnBrk="1" hangingPunct="1"/>
            <a:r>
              <a:rPr lang="en-US" sz="3300" b="1" dirty="0">
                <a:solidFill>
                  <a:srgbClr val="0046E1"/>
                </a:solidFill>
              </a:rPr>
              <a:t>Investigations:</a:t>
            </a:r>
          </a:p>
          <a:p>
            <a:pPr marL="0" lvl="1" eaLnBrk="1" hangingPunct="1"/>
            <a:r>
              <a:rPr lang="en-US" sz="3300" dirty="0">
                <a:solidFill>
                  <a:srgbClr val="00334D"/>
                </a:solidFill>
              </a:rPr>
              <a:t>Your text goes here. </a:t>
            </a:r>
            <a:r>
              <a:rPr lang="en-US" sz="3300" dirty="0" err="1">
                <a:solidFill>
                  <a:srgbClr val="00334D"/>
                </a:solidFill>
              </a:rPr>
              <a:t>Lorem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ipsum</a:t>
            </a:r>
            <a:r>
              <a:rPr lang="en-US" sz="3300" dirty="0">
                <a:solidFill>
                  <a:srgbClr val="00334D"/>
                </a:solidFill>
              </a:rPr>
              <a:t> dolor sit </a:t>
            </a:r>
            <a:r>
              <a:rPr lang="en-US" sz="3300" dirty="0" err="1">
                <a:solidFill>
                  <a:srgbClr val="00334D"/>
                </a:solidFill>
              </a:rPr>
              <a:t>amet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adipiscing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elit</a:t>
            </a:r>
            <a:r>
              <a:rPr lang="en-US" sz="3300" dirty="0">
                <a:solidFill>
                  <a:srgbClr val="00334D"/>
                </a:solidFill>
              </a:rPr>
              <a:t>. Nam in </a:t>
            </a:r>
            <a:r>
              <a:rPr lang="en-US" sz="3300" dirty="0" err="1">
                <a:solidFill>
                  <a:srgbClr val="00334D"/>
                </a:solidFill>
              </a:rPr>
              <a:t>diam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odio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blandit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elementum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Morbi</a:t>
            </a:r>
            <a:r>
              <a:rPr lang="en-US" sz="3300" dirty="0">
                <a:solidFill>
                  <a:srgbClr val="00334D"/>
                </a:solidFill>
              </a:rPr>
              <a:t> id ligula ac ligula </a:t>
            </a:r>
            <a:r>
              <a:rPr lang="en-US" sz="3300" dirty="0" err="1">
                <a:solidFill>
                  <a:srgbClr val="00334D"/>
                </a:solidFill>
              </a:rPr>
              <a:t>adipiscing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iaculis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Nulla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risus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lorem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molestie</a:t>
            </a:r>
            <a:r>
              <a:rPr lang="en-US" sz="3300" dirty="0">
                <a:solidFill>
                  <a:srgbClr val="00334D"/>
                </a:solidFill>
              </a:rPr>
              <a:t> ac, </a:t>
            </a:r>
            <a:r>
              <a:rPr lang="en-US" sz="3300" dirty="0" err="1">
                <a:solidFill>
                  <a:srgbClr val="00334D"/>
                </a:solidFill>
              </a:rPr>
              <a:t>scelerisque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quis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gravida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eleifend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wisi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Proin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sapien</a:t>
            </a:r>
            <a:r>
              <a:rPr lang="en-US" sz="3300" dirty="0">
                <a:solidFill>
                  <a:srgbClr val="00334D"/>
                </a:solidFill>
              </a:rPr>
              <a:t> ante, </a:t>
            </a:r>
            <a:r>
              <a:rPr lang="en-US" sz="3300" dirty="0" err="1">
                <a:solidFill>
                  <a:srgbClr val="00334D"/>
                </a:solidFill>
              </a:rPr>
              <a:t>faucibus</a:t>
            </a:r>
            <a:r>
              <a:rPr lang="en-US" sz="3300" dirty="0">
                <a:solidFill>
                  <a:srgbClr val="00334D"/>
                </a:solidFill>
              </a:rPr>
              <a:t> sit </a:t>
            </a:r>
            <a:r>
              <a:rPr lang="en-US" sz="3300" dirty="0" err="1">
                <a:solidFill>
                  <a:srgbClr val="00334D"/>
                </a:solidFill>
              </a:rPr>
              <a:t>amet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mollis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eu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molestie</a:t>
            </a:r>
            <a:r>
              <a:rPr lang="en-US" sz="3300" dirty="0">
                <a:solidFill>
                  <a:srgbClr val="00334D"/>
                </a:solidFill>
              </a:rPr>
              <a:t> a, </a:t>
            </a:r>
            <a:r>
              <a:rPr lang="en-US" sz="3300" dirty="0" err="1">
                <a:solidFill>
                  <a:srgbClr val="00334D"/>
                </a:solidFill>
              </a:rPr>
              <a:t>erat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Donec</a:t>
            </a:r>
            <a:r>
              <a:rPr lang="en-US" sz="3300" dirty="0">
                <a:solidFill>
                  <a:srgbClr val="00334D"/>
                </a:solidFill>
              </a:rPr>
              <a:t> magna </a:t>
            </a:r>
            <a:r>
              <a:rPr lang="en-US" sz="3300" dirty="0" err="1">
                <a:solidFill>
                  <a:srgbClr val="00334D"/>
                </a:solidFill>
              </a:rPr>
              <a:t>nibh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ultrices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facilisis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dignissim</a:t>
            </a:r>
            <a:r>
              <a:rPr lang="en-US" sz="3300" dirty="0">
                <a:solidFill>
                  <a:srgbClr val="00334D"/>
                </a:solidFill>
              </a:rPr>
              <a:t> at, </a:t>
            </a:r>
            <a:r>
              <a:rPr lang="en-US" sz="3300" dirty="0" err="1">
                <a:solidFill>
                  <a:srgbClr val="00334D"/>
                </a:solidFill>
              </a:rPr>
              <a:t>mollis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ut</a:t>
            </a:r>
            <a:r>
              <a:rPr lang="en-US" sz="3300" dirty="0">
                <a:solidFill>
                  <a:srgbClr val="00334D"/>
                </a:solidFill>
              </a:rPr>
              <a:t>, diam. </a:t>
            </a:r>
            <a:r>
              <a:rPr lang="en-US" sz="3300" dirty="0" err="1">
                <a:solidFill>
                  <a:srgbClr val="00334D"/>
                </a:solidFill>
              </a:rPr>
              <a:t>Nulla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facilisi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Cdrum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sociis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natoque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penatibus</a:t>
            </a:r>
            <a:r>
              <a:rPr lang="en-US" sz="3300" dirty="0">
                <a:solidFill>
                  <a:srgbClr val="00334D"/>
                </a:solidFill>
              </a:rPr>
              <a:t> et </a:t>
            </a:r>
            <a:r>
              <a:rPr lang="en-US" sz="3300" dirty="0" err="1">
                <a:solidFill>
                  <a:srgbClr val="00334D"/>
                </a:solidFill>
              </a:rPr>
              <a:t>magnis</a:t>
            </a:r>
            <a:r>
              <a:rPr lang="en-US" sz="3300" dirty="0">
                <a:solidFill>
                  <a:srgbClr val="00334D"/>
                </a:solidFill>
              </a:rPr>
              <a:t> dis parturient </a:t>
            </a:r>
            <a:r>
              <a:rPr lang="en-US" sz="3300" dirty="0" err="1">
                <a:solidFill>
                  <a:srgbClr val="00334D"/>
                </a:solidFill>
              </a:rPr>
              <a:t>montes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nascetur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ridiculus</a:t>
            </a:r>
            <a:r>
              <a:rPr lang="en-US" sz="3300" dirty="0">
                <a:solidFill>
                  <a:srgbClr val="00334D"/>
                </a:solidFill>
              </a:rPr>
              <a:t> mus. </a:t>
            </a:r>
            <a:r>
              <a:rPr lang="en-US" sz="3300" dirty="0" err="1">
                <a:solidFill>
                  <a:srgbClr val="00334D"/>
                </a:solidFill>
              </a:rPr>
              <a:t>Lorem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ipsum</a:t>
            </a:r>
            <a:r>
              <a:rPr lang="en-US" sz="3300" dirty="0">
                <a:solidFill>
                  <a:srgbClr val="00334D"/>
                </a:solidFill>
              </a:rPr>
              <a:t> dolor sit </a:t>
            </a:r>
            <a:r>
              <a:rPr lang="en-US" sz="3300" dirty="0" err="1">
                <a:solidFill>
                  <a:srgbClr val="00334D"/>
                </a:solidFill>
              </a:rPr>
              <a:t>amet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adipiscing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elit</a:t>
            </a:r>
            <a:r>
              <a:rPr lang="en-US" sz="3300" dirty="0">
                <a:solidFill>
                  <a:srgbClr val="00334D"/>
                </a:solidFill>
              </a:rPr>
              <a:t>. Nam in </a:t>
            </a:r>
            <a:r>
              <a:rPr lang="en-US" sz="3300" dirty="0" err="1">
                <a:solidFill>
                  <a:srgbClr val="00334D"/>
                </a:solidFill>
              </a:rPr>
              <a:t>diam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odio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blandit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elementum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</a:p>
        </p:txBody>
      </p:sp>
      <p:sp>
        <p:nvSpPr>
          <p:cNvPr id="33" name="TextBox 21"/>
          <p:cNvSpPr txBox="1">
            <a:spLocks noChangeArrowheads="1"/>
          </p:cNvSpPr>
          <p:nvPr/>
        </p:nvSpPr>
        <p:spPr bwMode="auto">
          <a:xfrm>
            <a:off x="22131667" y="13651578"/>
            <a:ext cx="10329533" cy="669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02" tIns="45647" rIns="91302" bIns="45647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eaLnBrk="1" hangingPunct="1"/>
            <a:r>
              <a:rPr lang="en-US" sz="3300" b="1" dirty="0">
                <a:solidFill>
                  <a:srgbClr val="0046E1"/>
                </a:solidFill>
              </a:rPr>
              <a:t>Hospital Course:</a:t>
            </a:r>
          </a:p>
          <a:p>
            <a:pPr marL="0" lvl="1" eaLnBrk="1" hangingPunct="1"/>
            <a:r>
              <a:rPr lang="en-US" sz="3300" dirty="0" err="1">
                <a:solidFill>
                  <a:srgbClr val="00334D"/>
                </a:solidFill>
              </a:rPr>
              <a:t>Lorem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ipsum</a:t>
            </a:r>
            <a:r>
              <a:rPr lang="en-US" sz="3300" dirty="0">
                <a:solidFill>
                  <a:srgbClr val="00334D"/>
                </a:solidFill>
              </a:rPr>
              <a:t> dolor sit </a:t>
            </a:r>
            <a:r>
              <a:rPr lang="en-US" sz="3300" dirty="0" err="1">
                <a:solidFill>
                  <a:srgbClr val="00334D"/>
                </a:solidFill>
              </a:rPr>
              <a:t>amet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adipiscing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elit</a:t>
            </a:r>
            <a:r>
              <a:rPr lang="en-US" sz="3300" dirty="0">
                <a:solidFill>
                  <a:srgbClr val="00334D"/>
                </a:solidFill>
              </a:rPr>
              <a:t>. Nam in </a:t>
            </a:r>
            <a:r>
              <a:rPr lang="en-US" sz="3300" dirty="0" err="1">
                <a:solidFill>
                  <a:srgbClr val="00334D"/>
                </a:solidFill>
              </a:rPr>
              <a:t>diam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odio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blandit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elementum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Morbi</a:t>
            </a:r>
            <a:r>
              <a:rPr lang="en-US" sz="3300" dirty="0">
                <a:solidFill>
                  <a:srgbClr val="00334D"/>
                </a:solidFill>
              </a:rPr>
              <a:t> id ligula. </a:t>
            </a:r>
            <a:r>
              <a:rPr lang="en-US" sz="3300" dirty="0" err="1">
                <a:solidFill>
                  <a:srgbClr val="00334D"/>
                </a:solidFill>
              </a:rPr>
              <a:t>Donec</a:t>
            </a:r>
            <a:r>
              <a:rPr lang="en-US" sz="3300" dirty="0">
                <a:solidFill>
                  <a:srgbClr val="00334D"/>
                </a:solidFill>
              </a:rPr>
              <a:t> magna </a:t>
            </a:r>
            <a:r>
              <a:rPr lang="en-US" sz="3300" dirty="0" err="1">
                <a:solidFill>
                  <a:srgbClr val="00334D"/>
                </a:solidFill>
              </a:rPr>
              <a:t>nibh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ultrices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facilisis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dignissim</a:t>
            </a:r>
            <a:r>
              <a:rPr lang="en-US" sz="3300" dirty="0">
                <a:solidFill>
                  <a:srgbClr val="00334D"/>
                </a:solidFill>
              </a:rPr>
              <a:t> at, </a:t>
            </a:r>
            <a:r>
              <a:rPr lang="en-US" sz="3300" dirty="0" err="1">
                <a:solidFill>
                  <a:srgbClr val="00334D"/>
                </a:solidFill>
              </a:rPr>
              <a:t>mollis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ut</a:t>
            </a:r>
            <a:r>
              <a:rPr lang="en-US" sz="3300" dirty="0">
                <a:solidFill>
                  <a:srgbClr val="00334D"/>
                </a:solidFill>
              </a:rPr>
              <a:t>, diam. </a:t>
            </a:r>
            <a:r>
              <a:rPr lang="en-US" sz="3300" dirty="0" err="1">
                <a:solidFill>
                  <a:srgbClr val="00334D"/>
                </a:solidFill>
              </a:rPr>
              <a:t>Nulla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facilisi</a:t>
            </a:r>
            <a:r>
              <a:rPr lang="en-US" sz="3300" dirty="0">
                <a:solidFill>
                  <a:srgbClr val="00334D"/>
                </a:solidFill>
              </a:rPr>
              <a:t>. Nam </a:t>
            </a:r>
            <a:r>
              <a:rPr lang="en-US" sz="3300" dirty="0" err="1">
                <a:solidFill>
                  <a:srgbClr val="00334D"/>
                </a:solidFill>
              </a:rPr>
              <a:t>deoi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eorikx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Zpeio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weoiruo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eorieufclweri</a:t>
            </a:r>
            <a:r>
              <a:rPr lang="en-US" sz="3300" dirty="0">
                <a:solidFill>
                  <a:srgbClr val="00334D"/>
                </a:solidFill>
              </a:rPr>
              <a:t>.</a:t>
            </a:r>
          </a:p>
          <a:p>
            <a:pPr marL="0" lvl="1" eaLnBrk="1" hangingPunct="1"/>
            <a:r>
              <a:rPr lang="en-US" sz="3300" dirty="0">
                <a:solidFill>
                  <a:srgbClr val="00334D"/>
                </a:solidFill>
              </a:rPr>
              <a:t>in </a:t>
            </a:r>
            <a:r>
              <a:rPr lang="en-US" sz="3300" dirty="0" err="1">
                <a:solidFill>
                  <a:srgbClr val="00334D"/>
                </a:solidFill>
              </a:rPr>
              <a:t>diam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odio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blandit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elementum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Morbi</a:t>
            </a:r>
            <a:r>
              <a:rPr lang="en-US" sz="3300" dirty="0">
                <a:solidFill>
                  <a:srgbClr val="00334D"/>
                </a:solidFill>
              </a:rPr>
              <a:t> id ligula ac ligula </a:t>
            </a:r>
            <a:r>
              <a:rPr lang="en-US" sz="3300" dirty="0" err="1">
                <a:solidFill>
                  <a:srgbClr val="00334D"/>
                </a:solidFill>
              </a:rPr>
              <a:t>adipiscing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iaculis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eoriru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vmoseit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csiererio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gkrotpsa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flgperotp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Lorem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ipsum</a:t>
            </a:r>
            <a:r>
              <a:rPr lang="en-US" sz="3300" dirty="0">
                <a:solidFill>
                  <a:srgbClr val="00334D"/>
                </a:solidFill>
              </a:rPr>
              <a:t> dolor sit </a:t>
            </a:r>
            <a:r>
              <a:rPr lang="en-US" sz="3300" dirty="0" err="1">
                <a:solidFill>
                  <a:srgbClr val="00334D"/>
                </a:solidFill>
              </a:rPr>
              <a:t>amet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adipiscing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elit</a:t>
            </a:r>
            <a:r>
              <a:rPr lang="en-US" sz="3300" dirty="0">
                <a:solidFill>
                  <a:srgbClr val="00334D"/>
                </a:solidFill>
              </a:rPr>
              <a:t>. Nam in </a:t>
            </a:r>
            <a:r>
              <a:rPr lang="en-US" sz="3300" dirty="0" err="1">
                <a:solidFill>
                  <a:srgbClr val="00334D"/>
                </a:solidFill>
              </a:rPr>
              <a:t>diam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odio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blandit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elementum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</a:p>
          <a:p>
            <a:pPr marL="0" lvl="1" eaLnBrk="1" hangingPunct="1"/>
            <a:r>
              <a:rPr lang="en-US" sz="3300" b="1" dirty="0">
                <a:solidFill>
                  <a:srgbClr val="00334D"/>
                </a:solidFill>
              </a:rPr>
              <a:t> </a:t>
            </a:r>
          </a:p>
          <a:p>
            <a:pPr marL="0" lvl="1" eaLnBrk="1" hangingPunct="1"/>
            <a:endParaRPr lang="en-US" sz="3300" dirty="0"/>
          </a:p>
        </p:txBody>
      </p:sp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33375602" y="6019810"/>
            <a:ext cx="9982200" cy="11264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02" tIns="45647" rIns="91302" bIns="45647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eaLnBrk="1" hangingPunct="1"/>
            <a:r>
              <a:rPr lang="en-US" sz="3300" dirty="0">
                <a:solidFill>
                  <a:srgbClr val="00334D"/>
                </a:solidFill>
              </a:rPr>
              <a:t>Your text goes here. </a:t>
            </a:r>
            <a:r>
              <a:rPr lang="en-US" sz="3300" dirty="0" err="1">
                <a:solidFill>
                  <a:srgbClr val="00334D"/>
                </a:solidFill>
              </a:rPr>
              <a:t>Lorem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ipsum</a:t>
            </a:r>
            <a:r>
              <a:rPr lang="en-US" sz="3300" dirty="0">
                <a:solidFill>
                  <a:srgbClr val="00334D"/>
                </a:solidFill>
              </a:rPr>
              <a:t> dolor sit </a:t>
            </a:r>
            <a:r>
              <a:rPr lang="en-US" sz="3300" dirty="0" err="1">
                <a:solidFill>
                  <a:srgbClr val="00334D"/>
                </a:solidFill>
              </a:rPr>
              <a:t>amet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adipiscing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elit</a:t>
            </a:r>
            <a:r>
              <a:rPr lang="en-US" sz="3300" dirty="0">
                <a:solidFill>
                  <a:srgbClr val="00334D"/>
                </a:solidFill>
              </a:rPr>
              <a:t>. Nam in </a:t>
            </a:r>
            <a:r>
              <a:rPr lang="en-US" sz="3300" dirty="0" err="1">
                <a:solidFill>
                  <a:srgbClr val="00334D"/>
                </a:solidFill>
              </a:rPr>
              <a:t>diam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odio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blandit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elementum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Morbi</a:t>
            </a:r>
            <a:r>
              <a:rPr lang="en-US" sz="3300" dirty="0">
                <a:solidFill>
                  <a:srgbClr val="00334D"/>
                </a:solidFill>
              </a:rPr>
              <a:t> id ligula ac ligula </a:t>
            </a:r>
            <a:r>
              <a:rPr lang="en-US" sz="3300" dirty="0" err="1">
                <a:solidFill>
                  <a:srgbClr val="00334D"/>
                </a:solidFill>
              </a:rPr>
              <a:t>adipiscing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iaculis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Nulla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risus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lorem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molestie</a:t>
            </a:r>
            <a:r>
              <a:rPr lang="en-US" sz="3300" dirty="0">
                <a:solidFill>
                  <a:srgbClr val="00334D"/>
                </a:solidFill>
              </a:rPr>
              <a:t> ac, </a:t>
            </a:r>
            <a:r>
              <a:rPr lang="en-US" sz="3300" dirty="0" err="1">
                <a:solidFill>
                  <a:srgbClr val="00334D"/>
                </a:solidFill>
              </a:rPr>
              <a:t>scelerisque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quis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gravida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eleifend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wisi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Proin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sapien</a:t>
            </a:r>
            <a:r>
              <a:rPr lang="en-US" sz="3300" dirty="0">
                <a:solidFill>
                  <a:srgbClr val="00334D"/>
                </a:solidFill>
              </a:rPr>
              <a:t> ante, </a:t>
            </a:r>
            <a:r>
              <a:rPr lang="en-US" sz="3300" dirty="0" err="1">
                <a:solidFill>
                  <a:srgbClr val="00334D"/>
                </a:solidFill>
              </a:rPr>
              <a:t>faucibus</a:t>
            </a:r>
            <a:r>
              <a:rPr lang="en-US" sz="3300" dirty="0">
                <a:solidFill>
                  <a:srgbClr val="00334D"/>
                </a:solidFill>
              </a:rPr>
              <a:t> sit </a:t>
            </a:r>
            <a:r>
              <a:rPr lang="en-US" sz="3300" dirty="0" err="1">
                <a:solidFill>
                  <a:srgbClr val="00334D"/>
                </a:solidFill>
              </a:rPr>
              <a:t>amet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mollis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eu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molestie</a:t>
            </a:r>
            <a:r>
              <a:rPr lang="en-US" sz="3300" dirty="0">
                <a:solidFill>
                  <a:srgbClr val="00334D"/>
                </a:solidFill>
              </a:rPr>
              <a:t> a, </a:t>
            </a:r>
            <a:r>
              <a:rPr lang="en-US" sz="3300" dirty="0" err="1">
                <a:solidFill>
                  <a:srgbClr val="00334D"/>
                </a:solidFill>
              </a:rPr>
              <a:t>erat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Donec</a:t>
            </a:r>
            <a:r>
              <a:rPr lang="en-US" sz="3300" dirty="0">
                <a:solidFill>
                  <a:srgbClr val="00334D"/>
                </a:solidFill>
              </a:rPr>
              <a:t> magna </a:t>
            </a:r>
            <a:r>
              <a:rPr lang="en-US" sz="3300" dirty="0" err="1">
                <a:solidFill>
                  <a:srgbClr val="00334D"/>
                </a:solidFill>
              </a:rPr>
              <a:t>nibh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ultrices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facilisis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dignissim</a:t>
            </a:r>
            <a:r>
              <a:rPr lang="en-US" sz="3300" dirty="0">
                <a:solidFill>
                  <a:srgbClr val="00334D"/>
                </a:solidFill>
              </a:rPr>
              <a:t> at, </a:t>
            </a:r>
            <a:r>
              <a:rPr lang="en-US" sz="3300" dirty="0" err="1">
                <a:solidFill>
                  <a:srgbClr val="00334D"/>
                </a:solidFill>
              </a:rPr>
              <a:t>mollis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ut</a:t>
            </a:r>
            <a:r>
              <a:rPr lang="en-US" sz="3300" dirty="0">
                <a:solidFill>
                  <a:srgbClr val="00334D"/>
                </a:solidFill>
              </a:rPr>
              <a:t>, diam. </a:t>
            </a:r>
            <a:r>
              <a:rPr lang="en-US" sz="3300" dirty="0" err="1">
                <a:solidFill>
                  <a:srgbClr val="00334D"/>
                </a:solidFill>
              </a:rPr>
              <a:t>Nulla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facilisi</a:t>
            </a:r>
            <a:r>
              <a:rPr lang="en-US" sz="3300" dirty="0">
                <a:solidFill>
                  <a:srgbClr val="00334D"/>
                </a:solidFill>
              </a:rPr>
              <a:t>. Cum </a:t>
            </a:r>
            <a:r>
              <a:rPr lang="en-US" sz="3300" dirty="0" err="1">
                <a:solidFill>
                  <a:srgbClr val="00334D"/>
                </a:solidFill>
              </a:rPr>
              <a:t>sociis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natoque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penatibus</a:t>
            </a:r>
            <a:r>
              <a:rPr lang="en-US" sz="3300" dirty="0">
                <a:solidFill>
                  <a:srgbClr val="00334D"/>
                </a:solidFill>
              </a:rPr>
              <a:t> et </a:t>
            </a:r>
            <a:r>
              <a:rPr lang="en-US" sz="3300" dirty="0" err="1">
                <a:solidFill>
                  <a:srgbClr val="00334D"/>
                </a:solidFill>
              </a:rPr>
              <a:t>magnis</a:t>
            </a:r>
            <a:r>
              <a:rPr lang="en-US" sz="3300" dirty="0">
                <a:solidFill>
                  <a:srgbClr val="00334D"/>
                </a:solidFill>
              </a:rPr>
              <a:t> dis parturient </a:t>
            </a:r>
            <a:r>
              <a:rPr lang="en-US" sz="3300" dirty="0" err="1">
                <a:solidFill>
                  <a:srgbClr val="00334D"/>
                </a:solidFill>
              </a:rPr>
              <a:t>montes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nascetur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ridiculus</a:t>
            </a:r>
            <a:r>
              <a:rPr lang="en-US" sz="3300" dirty="0">
                <a:solidFill>
                  <a:srgbClr val="00334D"/>
                </a:solidFill>
              </a:rPr>
              <a:t> mus. </a:t>
            </a:r>
            <a:r>
              <a:rPr lang="en-US" sz="3300" dirty="0" err="1">
                <a:solidFill>
                  <a:srgbClr val="002D68"/>
                </a:solidFill>
              </a:rPr>
              <a:t>Lorem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ipsum</a:t>
            </a:r>
            <a:r>
              <a:rPr lang="en-US" sz="3300" dirty="0">
                <a:solidFill>
                  <a:srgbClr val="002D68"/>
                </a:solidFill>
              </a:rPr>
              <a:t> dolor sit </a:t>
            </a:r>
            <a:r>
              <a:rPr lang="en-US" sz="3300" dirty="0" err="1">
                <a:solidFill>
                  <a:srgbClr val="002D68"/>
                </a:solidFill>
              </a:rPr>
              <a:t>amet</a:t>
            </a:r>
            <a:r>
              <a:rPr lang="en-US" sz="3300" dirty="0">
                <a:solidFill>
                  <a:srgbClr val="002D68"/>
                </a:solidFill>
              </a:rPr>
              <a:t>, </a:t>
            </a:r>
            <a:r>
              <a:rPr lang="en-US" sz="3300" dirty="0" err="1">
                <a:solidFill>
                  <a:srgbClr val="002D68"/>
                </a:solidFill>
              </a:rPr>
              <a:t>consectetuer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adipiscing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elit</a:t>
            </a:r>
            <a:r>
              <a:rPr lang="en-US" sz="3300" dirty="0">
                <a:solidFill>
                  <a:srgbClr val="002D68"/>
                </a:solidFill>
              </a:rPr>
              <a:t>. Nam in </a:t>
            </a:r>
            <a:r>
              <a:rPr lang="en-US" sz="3300" dirty="0" err="1">
                <a:solidFill>
                  <a:srgbClr val="002D68"/>
                </a:solidFill>
              </a:rPr>
              <a:t>diam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consectetuer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odio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blandit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elementum</a:t>
            </a:r>
            <a:r>
              <a:rPr lang="en-US" sz="3300" dirty="0">
                <a:solidFill>
                  <a:srgbClr val="002D68"/>
                </a:solidFill>
              </a:rPr>
              <a:t>. </a:t>
            </a:r>
            <a:r>
              <a:rPr lang="en-US" sz="3300" dirty="0" err="1">
                <a:solidFill>
                  <a:srgbClr val="002D68"/>
                </a:solidFill>
              </a:rPr>
              <a:t>Morbi</a:t>
            </a:r>
            <a:r>
              <a:rPr lang="en-US" sz="3300" dirty="0">
                <a:solidFill>
                  <a:srgbClr val="002D68"/>
                </a:solidFill>
              </a:rPr>
              <a:t> id ligula ac ligula </a:t>
            </a:r>
            <a:r>
              <a:rPr lang="en-US" sz="3300" dirty="0" err="1">
                <a:solidFill>
                  <a:srgbClr val="002D68"/>
                </a:solidFill>
              </a:rPr>
              <a:t>adipiscing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iaculis</a:t>
            </a:r>
            <a:r>
              <a:rPr lang="en-US" sz="3300" dirty="0">
                <a:solidFill>
                  <a:srgbClr val="002D68"/>
                </a:solidFill>
              </a:rPr>
              <a:t>. </a:t>
            </a:r>
            <a:r>
              <a:rPr lang="en-US" sz="3300" dirty="0" err="1">
                <a:solidFill>
                  <a:srgbClr val="002D68"/>
                </a:solidFill>
              </a:rPr>
              <a:t>Nulla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risus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lorem</a:t>
            </a:r>
            <a:r>
              <a:rPr lang="en-US" sz="3300" dirty="0">
                <a:solidFill>
                  <a:srgbClr val="002D68"/>
                </a:solidFill>
              </a:rPr>
              <a:t>, </a:t>
            </a:r>
            <a:r>
              <a:rPr lang="en-US" sz="3300" dirty="0" err="1">
                <a:solidFill>
                  <a:srgbClr val="002D68"/>
                </a:solidFill>
              </a:rPr>
              <a:t>molestie</a:t>
            </a:r>
            <a:r>
              <a:rPr lang="en-US" sz="3300" dirty="0">
                <a:solidFill>
                  <a:srgbClr val="002D68"/>
                </a:solidFill>
              </a:rPr>
              <a:t> ac, </a:t>
            </a:r>
            <a:r>
              <a:rPr lang="en-US" sz="3300" dirty="0" err="1">
                <a:solidFill>
                  <a:srgbClr val="002D68"/>
                </a:solidFill>
              </a:rPr>
              <a:t>scelerisque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quis</a:t>
            </a:r>
            <a:r>
              <a:rPr lang="en-US" sz="3300" dirty="0">
                <a:solidFill>
                  <a:srgbClr val="002D68"/>
                </a:solidFill>
              </a:rPr>
              <a:t>, </a:t>
            </a:r>
            <a:r>
              <a:rPr lang="en-US" sz="3300" dirty="0" err="1">
                <a:solidFill>
                  <a:srgbClr val="002D68"/>
                </a:solidFill>
              </a:rPr>
              <a:t>gravida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eleifend</a:t>
            </a:r>
            <a:r>
              <a:rPr lang="en-US" sz="3300" dirty="0">
                <a:solidFill>
                  <a:srgbClr val="002D68"/>
                </a:solidFill>
              </a:rPr>
              <a:t>, </a:t>
            </a:r>
            <a:r>
              <a:rPr lang="en-US" sz="3300" dirty="0" err="1">
                <a:solidFill>
                  <a:srgbClr val="002D68"/>
                </a:solidFill>
              </a:rPr>
              <a:t>wisi</a:t>
            </a:r>
            <a:r>
              <a:rPr lang="en-US" sz="3300" dirty="0">
                <a:solidFill>
                  <a:srgbClr val="002D68"/>
                </a:solidFill>
              </a:rPr>
              <a:t>. </a:t>
            </a:r>
            <a:r>
              <a:rPr lang="en-US" sz="3300" dirty="0" err="1">
                <a:solidFill>
                  <a:srgbClr val="002D68"/>
                </a:solidFill>
              </a:rPr>
              <a:t>Proin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sapien</a:t>
            </a:r>
            <a:r>
              <a:rPr lang="en-US" sz="3300" dirty="0">
                <a:solidFill>
                  <a:srgbClr val="002D68"/>
                </a:solidFill>
              </a:rPr>
              <a:t> ante, </a:t>
            </a:r>
            <a:r>
              <a:rPr lang="en-US" sz="3300" dirty="0" err="1">
                <a:solidFill>
                  <a:srgbClr val="002D68"/>
                </a:solidFill>
              </a:rPr>
              <a:t>faucibus</a:t>
            </a:r>
            <a:r>
              <a:rPr lang="en-US" sz="3300" dirty="0">
                <a:solidFill>
                  <a:srgbClr val="002D68"/>
                </a:solidFill>
              </a:rPr>
              <a:t> sit </a:t>
            </a:r>
            <a:r>
              <a:rPr lang="en-US" sz="3300" dirty="0" err="1">
                <a:solidFill>
                  <a:srgbClr val="002D68"/>
                </a:solidFill>
              </a:rPr>
              <a:t>amet</a:t>
            </a:r>
            <a:r>
              <a:rPr lang="en-US" sz="3300" dirty="0">
                <a:solidFill>
                  <a:srgbClr val="002D68"/>
                </a:solidFill>
              </a:rPr>
              <a:t>, </a:t>
            </a:r>
            <a:r>
              <a:rPr lang="en-US" sz="3300" dirty="0" err="1">
                <a:solidFill>
                  <a:srgbClr val="002D68"/>
                </a:solidFill>
              </a:rPr>
              <a:t>mollis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eu</a:t>
            </a:r>
            <a:r>
              <a:rPr lang="en-US" sz="3300" dirty="0">
                <a:solidFill>
                  <a:srgbClr val="002D68"/>
                </a:solidFill>
              </a:rPr>
              <a:t>, </a:t>
            </a:r>
            <a:r>
              <a:rPr lang="en-US" sz="3300" dirty="0" err="1">
                <a:solidFill>
                  <a:srgbClr val="002D68"/>
                </a:solidFill>
              </a:rPr>
              <a:t>molestie</a:t>
            </a:r>
            <a:r>
              <a:rPr lang="en-US" sz="3300" dirty="0">
                <a:solidFill>
                  <a:srgbClr val="002D68"/>
                </a:solidFill>
              </a:rPr>
              <a:t> a, </a:t>
            </a:r>
            <a:r>
              <a:rPr lang="en-US" sz="3300" dirty="0" err="1">
                <a:solidFill>
                  <a:srgbClr val="002D68"/>
                </a:solidFill>
              </a:rPr>
              <a:t>erat</a:t>
            </a:r>
            <a:r>
              <a:rPr lang="en-US" sz="3300" dirty="0">
                <a:solidFill>
                  <a:srgbClr val="002D68"/>
                </a:solidFill>
              </a:rPr>
              <a:t>. </a:t>
            </a:r>
            <a:r>
              <a:rPr lang="en-US" sz="3300" dirty="0" err="1">
                <a:solidFill>
                  <a:srgbClr val="002D68"/>
                </a:solidFill>
              </a:rPr>
              <a:t>Donec</a:t>
            </a:r>
            <a:r>
              <a:rPr lang="en-US" sz="3300" dirty="0">
                <a:solidFill>
                  <a:srgbClr val="002D68"/>
                </a:solidFill>
              </a:rPr>
              <a:t> magna </a:t>
            </a:r>
            <a:r>
              <a:rPr lang="en-US" sz="3300" dirty="0" err="1">
                <a:solidFill>
                  <a:srgbClr val="002D68"/>
                </a:solidFill>
              </a:rPr>
              <a:t>nibh</a:t>
            </a:r>
            <a:r>
              <a:rPr lang="en-US" sz="3300" dirty="0">
                <a:solidFill>
                  <a:srgbClr val="002D68"/>
                </a:solidFill>
              </a:rPr>
              <a:t>, </a:t>
            </a:r>
            <a:r>
              <a:rPr lang="en-US" sz="3300" dirty="0" err="1">
                <a:solidFill>
                  <a:srgbClr val="002D68"/>
                </a:solidFill>
              </a:rPr>
              <a:t>ultrices</a:t>
            </a:r>
            <a:r>
              <a:rPr lang="en-US" sz="3300" dirty="0">
                <a:solidFill>
                  <a:srgbClr val="002D68"/>
                </a:solidFill>
              </a:rPr>
              <a:t> </a:t>
            </a:r>
            <a:r>
              <a:rPr lang="en-US" sz="3300" dirty="0" err="1">
                <a:solidFill>
                  <a:srgbClr val="002D68"/>
                </a:solidFill>
              </a:rPr>
              <a:t>facilisis</a:t>
            </a:r>
            <a:r>
              <a:rPr lang="en-US" sz="3300" dirty="0">
                <a:solidFill>
                  <a:srgbClr val="002D68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Morbi</a:t>
            </a:r>
            <a:r>
              <a:rPr lang="en-US" sz="3300" dirty="0">
                <a:solidFill>
                  <a:srgbClr val="00334D"/>
                </a:solidFill>
              </a:rPr>
              <a:t> id ligula. </a:t>
            </a:r>
            <a:r>
              <a:rPr lang="en-US" sz="3300" dirty="0" err="1">
                <a:solidFill>
                  <a:srgbClr val="00334D"/>
                </a:solidFill>
              </a:rPr>
              <a:t>Donec</a:t>
            </a:r>
            <a:r>
              <a:rPr lang="en-US" sz="3300" dirty="0">
                <a:solidFill>
                  <a:srgbClr val="00334D"/>
                </a:solidFill>
              </a:rPr>
              <a:t> magna </a:t>
            </a:r>
            <a:r>
              <a:rPr lang="en-US" sz="3300" dirty="0" err="1">
                <a:solidFill>
                  <a:srgbClr val="00334D"/>
                </a:solidFill>
              </a:rPr>
              <a:t>nibh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ultrices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facilisis</a:t>
            </a:r>
            <a:r>
              <a:rPr lang="en-US" sz="3300" dirty="0">
                <a:solidFill>
                  <a:srgbClr val="00334D"/>
                </a:solidFill>
              </a:rPr>
              <a:t>, </a:t>
            </a:r>
            <a:r>
              <a:rPr lang="en-US" sz="3300" dirty="0" err="1">
                <a:solidFill>
                  <a:srgbClr val="00334D"/>
                </a:solidFill>
              </a:rPr>
              <a:t>dignissim</a:t>
            </a:r>
            <a:r>
              <a:rPr lang="en-US" sz="3300" dirty="0">
                <a:solidFill>
                  <a:srgbClr val="00334D"/>
                </a:solidFill>
              </a:rPr>
              <a:t> at, </a:t>
            </a:r>
            <a:r>
              <a:rPr lang="en-US" sz="3300" dirty="0" err="1">
                <a:solidFill>
                  <a:srgbClr val="00334D"/>
                </a:solidFill>
              </a:rPr>
              <a:t>mollis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ut</a:t>
            </a:r>
            <a:r>
              <a:rPr lang="en-US" sz="3300" dirty="0">
                <a:solidFill>
                  <a:srgbClr val="00334D"/>
                </a:solidFill>
              </a:rPr>
              <a:t>, diam. </a:t>
            </a:r>
            <a:r>
              <a:rPr lang="en-US" sz="3300" dirty="0" err="1">
                <a:solidFill>
                  <a:srgbClr val="00334D"/>
                </a:solidFill>
              </a:rPr>
              <a:t>Nulla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facilisi</a:t>
            </a:r>
            <a:r>
              <a:rPr lang="en-US" sz="3300" dirty="0">
                <a:solidFill>
                  <a:srgbClr val="00334D"/>
                </a:solidFill>
              </a:rPr>
              <a:t>. Nam </a:t>
            </a:r>
            <a:r>
              <a:rPr lang="en-US" sz="3300" dirty="0" err="1">
                <a:solidFill>
                  <a:srgbClr val="00334D"/>
                </a:solidFill>
              </a:rPr>
              <a:t>deoi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eorikx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Zpeio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weoiruo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eorieufclweri</a:t>
            </a:r>
            <a:r>
              <a:rPr lang="en-US" sz="3300" dirty="0">
                <a:solidFill>
                  <a:srgbClr val="00334D"/>
                </a:solidFill>
              </a:rPr>
              <a:t>.</a:t>
            </a:r>
          </a:p>
          <a:p>
            <a:pPr marL="0" lvl="1" eaLnBrk="1" hangingPunct="1"/>
            <a:r>
              <a:rPr lang="en-US" sz="3300" dirty="0">
                <a:solidFill>
                  <a:srgbClr val="00334D"/>
                </a:solidFill>
              </a:rPr>
              <a:t>in </a:t>
            </a:r>
            <a:r>
              <a:rPr lang="en-US" sz="3300" dirty="0" err="1">
                <a:solidFill>
                  <a:srgbClr val="00334D"/>
                </a:solidFill>
              </a:rPr>
              <a:t>diam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consectetuer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odio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blandit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elementum</a:t>
            </a:r>
            <a:r>
              <a:rPr lang="en-US" sz="3300" dirty="0">
                <a:solidFill>
                  <a:srgbClr val="00334D"/>
                </a:solidFill>
              </a:rPr>
              <a:t>. </a:t>
            </a:r>
            <a:r>
              <a:rPr lang="en-US" sz="3300" dirty="0" err="1">
                <a:solidFill>
                  <a:srgbClr val="00334D"/>
                </a:solidFill>
              </a:rPr>
              <a:t>Morbi</a:t>
            </a:r>
            <a:r>
              <a:rPr lang="en-US" sz="3300" dirty="0">
                <a:solidFill>
                  <a:srgbClr val="00334D"/>
                </a:solidFill>
              </a:rPr>
              <a:t> id ligula ac ligula </a:t>
            </a:r>
            <a:r>
              <a:rPr lang="en-US" sz="3300" dirty="0" err="1">
                <a:solidFill>
                  <a:srgbClr val="00334D"/>
                </a:solidFill>
              </a:rPr>
              <a:t>adipiscing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iaculis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eoriru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vmoseit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csiererio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gkrotpsa</a:t>
            </a:r>
            <a:r>
              <a:rPr lang="en-US" sz="3300" dirty="0">
                <a:solidFill>
                  <a:srgbClr val="00334D"/>
                </a:solidFill>
              </a:rPr>
              <a:t> </a:t>
            </a:r>
            <a:r>
              <a:rPr lang="en-US" sz="3300" dirty="0" err="1">
                <a:solidFill>
                  <a:srgbClr val="00334D"/>
                </a:solidFill>
              </a:rPr>
              <a:t>flgperotp</a:t>
            </a:r>
            <a:r>
              <a:rPr lang="en-US" sz="3300" dirty="0">
                <a:solidFill>
                  <a:srgbClr val="00334D"/>
                </a:solidFill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602" y="670633"/>
            <a:ext cx="3784598" cy="317995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13800" y="1752600"/>
            <a:ext cx="5048480" cy="159604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81200" y="685800"/>
            <a:ext cx="3291016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7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</TotalTime>
  <Words>520</Words>
  <Application>Microsoft Macintosh PowerPoint</Application>
  <PresentationFormat>Custom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</dc:creator>
  <cp:lastModifiedBy>Kelly Tregembo</cp:lastModifiedBy>
  <cp:revision>157</cp:revision>
  <cp:lastPrinted>2011-01-20T22:48:08Z</cp:lastPrinted>
  <dcterms:created xsi:type="dcterms:W3CDTF">2011-01-12T16:45:58Z</dcterms:created>
  <dcterms:modified xsi:type="dcterms:W3CDTF">2017-03-17T20:12:04Z</dcterms:modified>
</cp:coreProperties>
</file>