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43891200" cy="21945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Black" panose="020B0A04020102020204" pitchFamily="34" charset="0"/>
      <p:bold r:id="rId7"/>
    </p:embeddedFont>
  </p:embeddedFontLst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C0"/>
    <a:srgbClr val="004694"/>
    <a:srgbClr val="CCC488"/>
    <a:srgbClr val="D5CD93"/>
    <a:srgbClr val="095C6F"/>
    <a:srgbClr val="0C7994"/>
    <a:srgbClr val="00334D"/>
    <a:srgbClr val="E0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9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F497D">
                <a:lumMod val="20000"/>
                <a:lumOff val="8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46C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789664"/>
        <c:axId val="210950288"/>
        <c:axId val="0"/>
      </c:bar3DChart>
      <c:catAx>
        <c:axId val="21078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950288"/>
        <c:crosses val="autoZero"/>
        <c:auto val="1"/>
        <c:lblAlgn val="ctr"/>
        <c:lblOffset val="100"/>
        <c:noMultiLvlLbl val="0"/>
      </c:catAx>
      <c:valAx>
        <c:axId val="21095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89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C0"/>
              </a:solidFill>
            </c:spPr>
          </c:dPt>
          <c:dPt>
            <c:idx val="1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2"/>
            <c:bubble3D val="0"/>
            <c:spPr>
              <a:solidFill>
                <a:srgbClr val="1F497D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C0"/>
              </a:solidFill>
            </c:spPr>
          </c:dPt>
          <c:dPt>
            <c:idx val="1"/>
            <c:bubble3D val="0"/>
            <c:spPr>
              <a:solidFill>
                <a:srgbClr val="1F497D">
                  <a:lumMod val="20000"/>
                  <a:lumOff val="80000"/>
                </a:srgbClr>
              </a:solidFill>
            </c:spPr>
          </c:dPt>
          <c:dPt>
            <c:idx val="2"/>
            <c:bubble3D val="0"/>
            <c:spPr>
              <a:solidFill>
                <a:srgbClr val="1F497D">
                  <a:lumMod val="75000"/>
                </a:srgbClr>
              </a:solidFill>
            </c:spPr>
          </c:dPt>
          <c:dPt>
            <c:idx val="3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2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2814321"/>
            <a:ext cx="47404018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2814321"/>
            <a:ext cx="141480542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8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82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16388081"/>
            <a:ext cx="94442280" cy="4634484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22"/>
            <a:ext cx="138988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22"/>
            <a:ext cx="1024128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90800"/>
            <a:ext cx="43891200" cy="1524000"/>
          </a:xfrm>
          <a:prstGeom prst="rect">
            <a:avLst/>
          </a:prstGeom>
          <a:solidFill>
            <a:srgbClr val="0046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1066800" y="5181600"/>
            <a:ext cx="9156032" cy="15697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10812379" y="5181600"/>
            <a:ext cx="9156032" cy="15697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20489779" y="5181600"/>
            <a:ext cx="22402800" cy="986589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20489779" y="15580895"/>
            <a:ext cx="22402800" cy="5297905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004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Text Box 49"/>
          <p:cNvSpPr txBox="1">
            <a:spLocks noChangeArrowheads="1"/>
          </p:cNvSpPr>
          <p:nvPr/>
        </p:nvSpPr>
        <p:spPr bwMode="auto">
          <a:xfrm>
            <a:off x="1346397" y="6480989"/>
            <a:ext cx="8596839" cy="103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>
                <a:solidFill>
                  <a:srgbClr val="00334D"/>
                </a:solidFill>
              </a:rPr>
              <a:t>Your text goes here.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iaculis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risus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molestie</a:t>
            </a:r>
            <a:r>
              <a:rPr lang="en-US" sz="3200" dirty="0">
                <a:solidFill>
                  <a:srgbClr val="00334D"/>
                </a:solidFill>
              </a:rPr>
              <a:t> ac, </a:t>
            </a:r>
            <a:r>
              <a:rPr lang="en-US" sz="3200" dirty="0" err="1">
                <a:solidFill>
                  <a:srgbClr val="00334D"/>
                </a:solidFill>
              </a:rPr>
              <a:t>scelerisque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gravida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eleifend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wisi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Proin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sapien</a:t>
            </a:r>
            <a:r>
              <a:rPr lang="en-US" sz="3200" dirty="0">
                <a:solidFill>
                  <a:srgbClr val="00334D"/>
                </a:solidFill>
              </a:rPr>
              <a:t> ante, </a:t>
            </a:r>
            <a:r>
              <a:rPr lang="en-US" sz="3200" dirty="0" err="1">
                <a:solidFill>
                  <a:srgbClr val="00334D"/>
                </a:solidFill>
              </a:rPr>
              <a:t>faucibus</a:t>
            </a:r>
            <a:r>
              <a:rPr lang="en-US" sz="3200" dirty="0">
                <a:solidFill>
                  <a:srgbClr val="00334D"/>
                </a:solidFill>
              </a:rPr>
              <a:t>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eu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molestie</a:t>
            </a:r>
            <a:r>
              <a:rPr lang="en-US" sz="3200" dirty="0">
                <a:solidFill>
                  <a:srgbClr val="00334D"/>
                </a:solidFill>
              </a:rPr>
              <a:t> a,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magna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ultrices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at,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ut</a:t>
            </a:r>
            <a:r>
              <a:rPr lang="en-US" sz="3200" dirty="0">
                <a:solidFill>
                  <a:srgbClr val="00334D"/>
                </a:solidFill>
              </a:rPr>
              <a:t>, diam.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</a:t>
            </a:r>
            <a:r>
              <a:rPr lang="en-US" sz="3200" dirty="0">
                <a:solidFill>
                  <a:srgbClr val="00334D"/>
                </a:solidFill>
              </a:rPr>
              <a:t>. Cum </a:t>
            </a:r>
            <a:r>
              <a:rPr lang="en-US" sz="3200" dirty="0" err="1">
                <a:solidFill>
                  <a:srgbClr val="00334D"/>
                </a:solidFill>
              </a:rPr>
              <a:t>sociis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natoque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penatibus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magnis</a:t>
            </a:r>
            <a:r>
              <a:rPr lang="en-US" sz="3200" dirty="0">
                <a:solidFill>
                  <a:srgbClr val="00334D"/>
                </a:solidFill>
              </a:rPr>
              <a:t> dis parturient </a:t>
            </a:r>
            <a:r>
              <a:rPr lang="en-US" sz="3200" dirty="0" err="1">
                <a:solidFill>
                  <a:srgbClr val="00334D"/>
                </a:solidFill>
              </a:rPr>
              <a:t>montes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nascetur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ridiculus</a:t>
            </a:r>
            <a:r>
              <a:rPr lang="en-US" sz="3200" dirty="0">
                <a:solidFill>
                  <a:srgbClr val="00334D"/>
                </a:solidFill>
              </a:rPr>
              <a:t> mus.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tristique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 at ligula.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in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consequat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Quisque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porta</a:t>
            </a:r>
            <a:r>
              <a:rPr lang="en-US" sz="3200" dirty="0">
                <a:solidFill>
                  <a:srgbClr val="00334D"/>
                </a:solidFill>
              </a:rPr>
              <a:t>. Integer diam.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pellentesque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aliquet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rhoncus</a:t>
            </a:r>
            <a:r>
              <a:rPr lang="en-US" sz="3200" dirty="0">
                <a:solidFill>
                  <a:srgbClr val="00334D"/>
                </a:solidFill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</a:rPr>
              <a:t>laoreet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imperdiet</a:t>
            </a:r>
            <a:r>
              <a:rPr lang="en-US" sz="3200" dirty="0">
                <a:solidFill>
                  <a:srgbClr val="00334D"/>
                </a:solidFill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. Nam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wisi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faucibus</a:t>
            </a:r>
            <a:r>
              <a:rPr lang="en-US" sz="3200" dirty="0">
                <a:solidFill>
                  <a:srgbClr val="00334D"/>
                </a:solidFill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</a:rPr>
              <a:t>nec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eget</a:t>
            </a:r>
            <a:r>
              <a:rPr lang="en-US" sz="3200" dirty="0">
                <a:solidFill>
                  <a:srgbClr val="00334D"/>
                </a:solidFill>
              </a:rPr>
              <a:t>, ante. </a:t>
            </a:r>
          </a:p>
        </p:txBody>
      </p:sp>
      <p:sp>
        <p:nvSpPr>
          <p:cNvPr id="435" name="Text Box 49"/>
          <p:cNvSpPr txBox="1">
            <a:spLocks noChangeArrowheads="1"/>
          </p:cNvSpPr>
          <p:nvPr/>
        </p:nvSpPr>
        <p:spPr bwMode="auto">
          <a:xfrm>
            <a:off x="1346397" y="18511702"/>
            <a:ext cx="859683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ligula.</a:t>
            </a:r>
          </a:p>
        </p:txBody>
      </p:sp>
      <p:sp>
        <p:nvSpPr>
          <p:cNvPr id="436" name="Text Box 49"/>
          <p:cNvSpPr txBox="1">
            <a:spLocks noChangeArrowheads="1"/>
          </p:cNvSpPr>
          <p:nvPr/>
        </p:nvSpPr>
        <p:spPr bwMode="auto">
          <a:xfrm>
            <a:off x="11097127" y="9561095"/>
            <a:ext cx="8586537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>
                <a:solidFill>
                  <a:srgbClr val="00334D"/>
                </a:solidFill>
              </a:rPr>
              <a:t>magna </a:t>
            </a:r>
            <a:r>
              <a:rPr lang="en-US" sz="3200" dirty="0" err="1">
                <a:solidFill>
                  <a:srgbClr val="00334D"/>
                </a:solidFill>
              </a:rPr>
              <a:t>nibh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ultrices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dignissim</a:t>
            </a:r>
            <a:r>
              <a:rPr lang="en-US" sz="3200" dirty="0">
                <a:solidFill>
                  <a:srgbClr val="00334D"/>
                </a:solidFill>
              </a:rPr>
              <a:t> at, </a:t>
            </a:r>
            <a:r>
              <a:rPr lang="en-US" sz="3200" dirty="0" err="1">
                <a:solidFill>
                  <a:srgbClr val="00334D"/>
                </a:solidFill>
              </a:rPr>
              <a:t>mollis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ut</a:t>
            </a:r>
            <a:r>
              <a:rPr lang="en-US" sz="3200" dirty="0">
                <a:solidFill>
                  <a:srgbClr val="00334D"/>
                </a:solidFill>
              </a:rPr>
              <a:t>, diam. </a:t>
            </a:r>
            <a:r>
              <a:rPr lang="en-US" sz="3200" dirty="0" err="1">
                <a:solidFill>
                  <a:srgbClr val="00334D"/>
                </a:solidFill>
              </a:rPr>
              <a:t>Nulla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facilisi</a:t>
            </a:r>
            <a:r>
              <a:rPr lang="en-US" sz="3200" dirty="0">
                <a:solidFill>
                  <a:srgbClr val="00334D"/>
                </a:solidFill>
              </a:rPr>
              <a:t>. Cum </a:t>
            </a:r>
            <a:r>
              <a:rPr lang="en-US" sz="3200" dirty="0" err="1">
                <a:solidFill>
                  <a:srgbClr val="00334D"/>
                </a:solidFill>
              </a:rPr>
              <a:t>sociis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natoque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penatibus</a:t>
            </a:r>
            <a:r>
              <a:rPr lang="en-US" sz="3200" dirty="0">
                <a:solidFill>
                  <a:srgbClr val="00334D"/>
                </a:solidFill>
              </a:rPr>
              <a:t> et </a:t>
            </a:r>
            <a:r>
              <a:rPr lang="en-US" sz="3200" dirty="0" err="1">
                <a:solidFill>
                  <a:srgbClr val="00334D"/>
                </a:solidFill>
              </a:rPr>
              <a:t>magnis</a:t>
            </a:r>
            <a:r>
              <a:rPr lang="en-US" sz="3200" dirty="0">
                <a:solidFill>
                  <a:srgbClr val="00334D"/>
                </a:solidFill>
              </a:rPr>
              <a:t> dis parturient </a:t>
            </a:r>
            <a:r>
              <a:rPr lang="en-US" sz="3200" dirty="0" err="1">
                <a:solidFill>
                  <a:srgbClr val="00334D"/>
                </a:solidFill>
              </a:rPr>
              <a:t>montes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nascetur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ridiculus</a:t>
            </a:r>
            <a:r>
              <a:rPr lang="en-US" sz="3200" dirty="0">
                <a:solidFill>
                  <a:srgbClr val="00334D"/>
                </a:solidFill>
              </a:rPr>
              <a:t> mus.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tristique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erat</a:t>
            </a:r>
            <a:r>
              <a:rPr lang="en-US" sz="3200" dirty="0">
                <a:solidFill>
                  <a:srgbClr val="00334D"/>
                </a:solidFill>
              </a:rPr>
              <a:t> at ligula.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in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Donec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consequat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Quisque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porta</a:t>
            </a:r>
            <a:r>
              <a:rPr lang="en-US" sz="3200" dirty="0">
                <a:solidFill>
                  <a:srgbClr val="00334D"/>
                </a:solidFill>
              </a:rPr>
              <a:t>. Integer diam. </a:t>
            </a:r>
            <a:r>
              <a:rPr lang="en-US" sz="3200" dirty="0" err="1">
                <a:solidFill>
                  <a:srgbClr val="00334D"/>
                </a:solidFill>
              </a:rPr>
              <a:t>Mauris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pellentesque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aliquet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Curabitur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hendrerit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metus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quis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augue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</a:p>
        </p:txBody>
      </p:sp>
      <p:graphicFrame>
        <p:nvGraphicFramePr>
          <p:cNvPr id="437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70878"/>
              </p:ext>
            </p:extLst>
          </p:nvPr>
        </p:nvGraphicFramePr>
        <p:xfrm>
          <a:off x="12723395" y="6617130"/>
          <a:ext cx="5334000" cy="2719446"/>
        </p:xfrm>
        <a:graphic>
          <a:graphicData uri="http://schemas.openxmlformats.org/drawingml/2006/table">
            <a:tbl>
              <a:tblPr/>
              <a:tblGrid>
                <a:gridCol w="3512207"/>
                <a:gridCol w="1821793"/>
              </a:tblGrid>
              <a:tr h="562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4D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8" name="Text Box 49"/>
          <p:cNvSpPr txBox="1">
            <a:spLocks noChangeArrowheads="1"/>
          </p:cNvSpPr>
          <p:nvPr/>
        </p:nvSpPr>
        <p:spPr bwMode="auto">
          <a:xfrm>
            <a:off x="11091976" y="18511702"/>
            <a:ext cx="859683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dirty="0" err="1">
                <a:solidFill>
                  <a:srgbClr val="00334D"/>
                </a:solidFill>
              </a:rPr>
              <a:t>Lorem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ipsum</a:t>
            </a:r>
            <a:r>
              <a:rPr lang="en-US" sz="3200" dirty="0">
                <a:solidFill>
                  <a:srgbClr val="00334D"/>
                </a:solidFill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</a:rPr>
              <a:t>amet</a:t>
            </a:r>
            <a:r>
              <a:rPr lang="en-US" sz="3200" dirty="0">
                <a:solidFill>
                  <a:srgbClr val="00334D"/>
                </a:solidFill>
              </a:rPr>
              <a:t>,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adipiscing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elit</a:t>
            </a:r>
            <a:r>
              <a:rPr lang="en-US" sz="3200" dirty="0">
                <a:solidFill>
                  <a:srgbClr val="00334D"/>
                </a:solidFill>
              </a:rPr>
              <a:t>. Nam in </a:t>
            </a:r>
            <a:r>
              <a:rPr lang="en-US" sz="3200" dirty="0" err="1">
                <a:solidFill>
                  <a:srgbClr val="00334D"/>
                </a:solidFill>
              </a:rPr>
              <a:t>diam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consectetuer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odio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blandit</a:t>
            </a:r>
            <a:r>
              <a:rPr lang="en-US" sz="3200" dirty="0">
                <a:solidFill>
                  <a:srgbClr val="00334D"/>
                </a:solidFill>
              </a:rPr>
              <a:t> </a:t>
            </a:r>
            <a:r>
              <a:rPr lang="en-US" sz="3200" dirty="0" err="1">
                <a:solidFill>
                  <a:srgbClr val="00334D"/>
                </a:solidFill>
              </a:rPr>
              <a:t>elementum</a:t>
            </a:r>
            <a:r>
              <a:rPr lang="en-US" sz="3200" dirty="0">
                <a:solidFill>
                  <a:srgbClr val="00334D"/>
                </a:solidFill>
              </a:rPr>
              <a:t>. </a:t>
            </a:r>
            <a:r>
              <a:rPr lang="en-US" sz="3200" dirty="0" err="1">
                <a:solidFill>
                  <a:srgbClr val="00334D"/>
                </a:solidFill>
              </a:rPr>
              <a:t>Morbi</a:t>
            </a:r>
            <a:r>
              <a:rPr lang="en-US" sz="3200" dirty="0">
                <a:solidFill>
                  <a:srgbClr val="00334D"/>
                </a:solidFill>
              </a:rPr>
              <a:t> id ligula.</a:t>
            </a:r>
          </a:p>
        </p:txBody>
      </p:sp>
      <p:graphicFrame>
        <p:nvGraphicFramePr>
          <p:cNvPr id="439" name="Chart 438"/>
          <p:cNvGraphicFramePr/>
          <p:nvPr>
            <p:extLst>
              <p:ext uri="{D42A27DB-BD31-4B8C-83A1-F6EECF244321}">
                <p14:modId xmlns:p14="http://schemas.microsoft.com/office/powerpoint/2010/main" val="3679160889"/>
              </p:ext>
            </p:extLst>
          </p:nvPr>
        </p:nvGraphicFramePr>
        <p:xfrm>
          <a:off x="11066045" y="14156488"/>
          <a:ext cx="8648700" cy="408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" name="Text Box 49"/>
          <p:cNvSpPr txBox="1">
            <a:spLocks noChangeArrowheads="1"/>
          </p:cNvSpPr>
          <p:nvPr/>
        </p:nvSpPr>
        <p:spPr bwMode="auto">
          <a:xfrm>
            <a:off x="21007137" y="6319903"/>
            <a:ext cx="9251950" cy="82176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Lorem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ipsum</a:t>
            </a:r>
            <a:r>
              <a:rPr lang="en-US" sz="3200" dirty="0" smtClean="0">
                <a:solidFill>
                  <a:srgbClr val="00334D"/>
                </a:solidFill>
              </a:rPr>
              <a:t> dolor sit </a:t>
            </a:r>
            <a:r>
              <a:rPr lang="en-US" sz="3200" dirty="0" err="1" smtClean="0">
                <a:solidFill>
                  <a:srgbClr val="00334D"/>
                </a:solidFill>
              </a:rPr>
              <a:t>amet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consectetuer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adipiscing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elit</a:t>
            </a:r>
            <a:r>
              <a:rPr lang="en-US" sz="3200" dirty="0" smtClean="0">
                <a:solidFill>
                  <a:srgbClr val="00334D"/>
                </a:solidFill>
              </a:rPr>
              <a:t>. Nam in </a:t>
            </a:r>
            <a:r>
              <a:rPr lang="en-US" sz="3200" dirty="0" err="1" smtClean="0">
                <a:solidFill>
                  <a:srgbClr val="00334D"/>
                </a:solidFill>
              </a:rPr>
              <a:t>diam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consectetuer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odio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blandit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elementum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Morbi</a:t>
            </a:r>
            <a:r>
              <a:rPr lang="en-US" sz="3200" dirty="0" smtClean="0">
                <a:solidFill>
                  <a:srgbClr val="00334D"/>
                </a:solidFill>
              </a:rPr>
              <a:t> id ligula ac ligula </a:t>
            </a:r>
            <a:r>
              <a:rPr lang="en-US" sz="3200" dirty="0" err="1" smtClean="0">
                <a:solidFill>
                  <a:srgbClr val="00334D"/>
                </a:solidFill>
              </a:rPr>
              <a:t>adipiscing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iaculis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Nulla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risus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lorem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molestie</a:t>
            </a:r>
            <a:r>
              <a:rPr lang="en-US" sz="3200" dirty="0" smtClean="0">
                <a:solidFill>
                  <a:srgbClr val="00334D"/>
                </a:solidFill>
              </a:rPr>
              <a:t> ac, </a:t>
            </a:r>
            <a:r>
              <a:rPr lang="en-US" sz="3200" dirty="0" err="1" smtClean="0">
                <a:solidFill>
                  <a:srgbClr val="00334D"/>
                </a:solidFill>
              </a:rPr>
              <a:t>scelerisque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quis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gravida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eleifend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wisi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200" dirty="0" smtClean="0">
              <a:solidFill>
                <a:srgbClr val="00334D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Proin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sapien</a:t>
            </a:r>
            <a:r>
              <a:rPr lang="en-US" sz="3200" dirty="0" smtClean="0">
                <a:solidFill>
                  <a:srgbClr val="00334D"/>
                </a:solidFill>
              </a:rPr>
              <a:t> ante, </a:t>
            </a:r>
            <a:r>
              <a:rPr lang="en-US" sz="3200" dirty="0" err="1" smtClean="0">
                <a:solidFill>
                  <a:srgbClr val="00334D"/>
                </a:solidFill>
              </a:rPr>
              <a:t>faucibus</a:t>
            </a:r>
            <a:r>
              <a:rPr lang="en-US" sz="3200" dirty="0" smtClean="0">
                <a:solidFill>
                  <a:srgbClr val="00334D"/>
                </a:solidFill>
              </a:rPr>
              <a:t> sit </a:t>
            </a:r>
            <a:r>
              <a:rPr lang="en-US" sz="3200" dirty="0" err="1" smtClean="0">
                <a:solidFill>
                  <a:srgbClr val="00334D"/>
                </a:solidFill>
              </a:rPr>
              <a:t>amet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mollis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eu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molestie</a:t>
            </a:r>
            <a:r>
              <a:rPr lang="en-US" sz="3200" dirty="0" smtClean="0">
                <a:solidFill>
                  <a:srgbClr val="00334D"/>
                </a:solidFill>
              </a:rPr>
              <a:t> a, </a:t>
            </a:r>
            <a:r>
              <a:rPr lang="en-US" sz="3200" dirty="0" err="1" smtClean="0">
                <a:solidFill>
                  <a:srgbClr val="00334D"/>
                </a:solidFill>
              </a:rPr>
              <a:t>erat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magna </a:t>
            </a:r>
            <a:r>
              <a:rPr lang="en-US" sz="3200" dirty="0" err="1" smtClean="0">
                <a:solidFill>
                  <a:srgbClr val="00334D"/>
                </a:solidFill>
              </a:rPr>
              <a:t>nibh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ultrices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facilisis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dignissim</a:t>
            </a:r>
            <a:r>
              <a:rPr lang="en-US" sz="3200" dirty="0" smtClean="0">
                <a:solidFill>
                  <a:srgbClr val="00334D"/>
                </a:solidFill>
              </a:rPr>
              <a:t> at, </a:t>
            </a:r>
            <a:r>
              <a:rPr lang="en-US" sz="3200" dirty="0" err="1" smtClean="0">
                <a:solidFill>
                  <a:srgbClr val="00334D"/>
                </a:solidFill>
              </a:rPr>
              <a:t>mollis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ut</a:t>
            </a:r>
            <a:r>
              <a:rPr lang="en-US" sz="3200" dirty="0" smtClean="0">
                <a:solidFill>
                  <a:srgbClr val="00334D"/>
                </a:solidFill>
              </a:rPr>
              <a:t>, diam. </a:t>
            </a:r>
            <a:r>
              <a:rPr lang="en-US" sz="3200" dirty="0" err="1" smtClean="0">
                <a:solidFill>
                  <a:srgbClr val="00334D"/>
                </a:solidFill>
              </a:rPr>
              <a:t>Nulla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facilisi</a:t>
            </a:r>
            <a:r>
              <a:rPr lang="en-US" sz="3200" dirty="0" smtClean="0">
                <a:solidFill>
                  <a:srgbClr val="00334D"/>
                </a:solidFill>
              </a:rPr>
              <a:t>. Cum </a:t>
            </a:r>
            <a:r>
              <a:rPr lang="en-US" sz="3200" dirty="0" err="1" smtClean="0">
                <a:solidFill>
                  <a:srgbClr val="00334D"/>
                </a:solidFill>
              </a:rPr>
              <a:t>sociis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natoque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penatibus</a:t>
            </a:r>
            <a:r>
              <a:rPr lang="en-US" sz="3200" dirty="0" smtClean="0">
                <a:solidFill>
                  <a:srgbClr val="00334D"/>
                </a:solidFill>
              </a:rPr>
              <a:t> et </a:t>
            </a:r>
            <a:r>
              <a:rPr lang="en-US" sz="3200" dirty="0" err="1" smtClean="0">
                <a:solidFill>
                  <a:srgbClr val="00334D"/>
                </a:solidFill>
              </a:rPr>
              <a:t>magnis</a:t>
            </a:r>
            <a:r>
              <a:rPr lang="en-US" sz="3200" dirty="0" smtClean="0">
                <a:solidFill>
                  <a:srgbClr val="00334D"/>
                </a:solidFill>
              </a:rPr>
              <a:t> dis parturient </a:t>
            </a:r>
            <a:r>
              <a:rPr lang="en-US" sz="3200" dirty="0" err="1" smtClean="0">
                <a:solidFill>
                  <a:srgbClr val="00334D"/>
                </a:solidFill>
              </a:rPr>
              <a:t>montes</a:t>
            </a:r>
            <a:r>
              <a:rPr lang="en-US" sz="3200" dirty="0" smtClean="0">
                <a:solidFill>
                  <a:srgbClr val="00334D"/>
                </a:solidFill>
              </a:rPr>
              <a:t>, </a:t>
            </a:r>
            <a:r>
              <a:rPr lang="en-US" sz="3200" dirty="0" err="1" smtClean="0">
                <a:solidFill>
                  <a:srgbClr val="00334D"/>
                </a:solidFill>
              </a:rPr>
              <a:t>nascetur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ridiculus</a:t>
            </a:r>
            <a:r>
              <a:rPr lang="en-US" sz="3200" dirty="0" smtClean="0">
                <a:solidFill>
                  <a:srgbClr val="00334D"/>
                </a:solidFill>
              </a:rPr>
              <a:t> mus.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Morbi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tristique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erat</a:t>
            </a:r>
            <a:r>
              <a:rPr lang="en-US" sz="3200" dirty="0" smtClean="0">
                <a:solidFill>
                  <a:srgbClr val="00334D"/>
                </a:solidFill>
              </a:rPr>
              <a:t> at ligula.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Curabitur</a:t>
            </a:r>
            <a:r>
              <a:rPr lang="en-US" sz="3200" dirty="0" smtClean="0">
                <a:solidFill>
                  <a:srgbClr val="00334D"/>
                </a:solidFill>
              </a:rPr>
              <a:t> in </a:t>
            </a:r>
            <a:r>
              <a:rPr lang="en-US" sz="3200" dirty="0" err="1" smtClean="0">
                <a:solidFill>
                  <a:srgbClr val="00334D"/>
                </a:solidFill>
              </a:rPr>
              <a:t>metus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Donec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consequat</a:t>
            </a:r>
            <a:r>
              <a:rPr lang="en-US" sz="3200" dirty="0" smtClean="0">
                <a:solidFill>
                  <a:srgbClr val="00334D"/>
                </a:solidFill>
              </a:rPr>
              <a:t>. </a:t>
            </a:r>
          </a:p>
          <a:p>
            <a:pPr marL="571500" indent="-57150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200" dirty="0" err="1" smtClean="0">
                <a:solidFill>
                  <a:srgbClr val="00334D"/>
                </a:solidFill>
              </a:rPr>
              <a:t>Quisque</a:t>
            </a:r>
            <a:r>
              <a:rPr lang="en-US" sz="3200" dirty="0" smtClean="0">
                <a:solidFill>
                  <a:srgbClr val="00334D"/>
                </a:solidFill>
              </a:rPr>
              <a:t> </a:t>
            </a:r>
            <a:r>
              <a:rPr lang="en-US" sz="3200" dirty="0" err="1" smtClean="0">
                <a:solidFill>
                  <a:srgbClr val="00334D"/>
                </a:solidFill>
              </a:rPr>
              <a:t>porta</a:t>
            </a:r>
            <a:r>
              <a:rPr lang="en-US" sz="3200" dirty="0" smtClean="0">
                <a:solidFill>
                  <a:srgbClr val="00334D"/>
                </a:solidFill>
              </a:rPr>
              <a:t>. Integer diam. </a:t>
            </a:r>
          </a:p>
        </p:txBody>
      </p:sp>
      <p:sp>
        <p:nvSpPr>
          <p:cNvPr id="441" name="Rectangle 440"/>
          <p:cNvSpPr/>
          <p:nvPr/>
        </p:nvSpPr>
        <p:spPr>
          <a:xfrm>
            <a:off x="30275129" y="12278457"/>
            <a:ext cx="12212387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nec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ante. </a:t>
            </a:r>
          </a:p>
        </p:txBody>
      </p:sp>
      <p:graphicFrame>
        <p:nvGraphicFramePr>
          <p:cNvPr id="442" name="Chart 441"/>
          <p:cNvGraphicFramePr/>
          <p:nvPr>
            <p:extLst>
              <p:ext uri="{D42A27DB-BD31-4B8C-83A1-F6EECF244321}">
                <p14:modId xmlns:p14="http://schemas.microsoft.com/office/powerpoint/2010/main" val="3411901489"/>
              </p:ext>
            </p:extLst>
          </p:nvPr>
        </p:nvGraphicFramePr>
        <p:xfrm>
          <a:off x="30319579" y="7452894"/>
          <a:ext cx="6061743" cy="421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3" name="Chart 442"/>
          <p:cNvGraphicFramePr/>
          <p:nvPr>
            <p:extLst>
              <p:ext uri="{D42A27DB-BD31-4B8C-83A1-F6EECF244321}">
                <p14:modId xmlns:p14="http://schemas.microsoft.com/office/powerpoint/2010/main" val="4086815988"/>
              </p:ext>
            </p:extLst>
          </p:nvPr>
        </p:nvGraphicFramePr>
        <p:xfrm>
          <a:off x="36543916" y="5751095"/>
          <a:ext cx="5967664" cy="423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4" name="Rectangle 443"/>
          <p:cNvSpPr/>
          <p:nvPr/>
        </p:nvSpPr>
        <p:spPr>
          <a:xfrm>
            <a:off x="20950989" y="16865370"/>
            <a:ext cx="21480379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dirty="0" err="1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faucibus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id, dictum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nec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dignissim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eget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ante.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ipsum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in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blandit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elementum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iaculis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risus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molestie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ac,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gravida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eleifend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ipsum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dolor sit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Nam in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diam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consectetuer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odio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blandit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elementum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Morbi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id ligula ac ligula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adipiscing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iaculis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Nulla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risus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molestie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ac,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scelerisque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gravida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eleifend</a:t>
            </a:r>
            <a:r>
              <a:rPr lang="en-US" sz="3200" dirty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wisi</a:t>
            </a:r>
            <a:r>
              <a:rPr lang="en-US" sz="3200" dirty="0" smtClean="0">
                <a:solidFill>
                  <a:srgbClr val="0033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33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Text Box 49"/>
          <p:cNvSpPr txBox="1">
            <a:spLocks noChangeArrowheads="1"/>
          </p:cNvSpPr>
          <p:nvPr/>
        </p:nvSpPr>
        <p:spPr bwMode="auto">
          <a:xfrm>
            <a:off x="1346397" y="5498566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Introduction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6" name="Text Box 49"/>
          <p:cNvSpPr txBox="1">
            <a:spLocks noChangeArrowheads="1"/>
          </p:cNvSpPr>
          <p:nvPr/>
        </p:nvSpPr>
        <p:spPr bwMode="auto">
          <a:xfrm>
            <a:off x="1346397" y="17430269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Procedures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7" name="Text Box 49"/>
          <p:cNvSpPr txBox="1">
            <a:spLocks noChangeArrowheads="1"/>
          </p:cNvSpPr>
          <p:nvPr/>
        </p:nvSpPr>
        <p:spPr bwMode="auto">
          <a:xfrm>
            <a:off x="11091976" y="5484917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Participants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8" name="Text Box 49"/>
          <p:cNvSpPr txBox="1">
            <a:spLocks noChangeArrowheads="1"/>
          </p:cNvSpPr>
          <p:nvPr/>
        </p:nvSpPr>
        <p:spPr bwMode="auto">
          <a:xfrm>
            <a:off x="21007137" y="16033842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Conclusions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49" name="Text Box 49"/>
          <p:cNvSpPr txBox="1">
            <a:spLocks noChangeArrowheads="1"/>
          </p:cNvSpPr>
          <p:nvPr/>
        </p:nvSpPr>
        <p:spPr bwMode="auto">
          <a:xfrm>
            <a:off x="21007137" y="5484917"/>
            <a:ext cx="8596839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4400" dirty="0" smtClean="0">
                <a:solidFill>
                  <a:srgbClr val="0046C0"/>
                </a:solidFill>
                <a:latin typeface="Arial Black" pitchFamily="34" charset="0"/>
              </a:rPr>
              <a:t>Results</a:t>
            </a:r>
            <a:endParaRPr lang="en-US" sz="4400" dirty="0">
              <a:solidFill>
                <a:srgbClr val="0046C0"/>
              </a:solidFill>
              <a:latin typeface="Arial Black" pitchFamily="34" charset="0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762000" y="1066800"/>
            <a:ext cx="25238242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0" dirty="0" smtClean="0">
                <a:solidFill>
                  <a:srgbClr val="0046C0"/>
                </a:solidFill>
                <a:latin typeface="Arial Black" pitchFamily="34" charset="0"/>
              </a:rPr>
              <a:t>Case Study Title Goes Here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Name Goes Here, Author’s Name, Author’s Name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Pediatrics, Eastern Virginia Medical School, Norfolk, VA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5246" y="829330"/>
            <a:ext cx="4149210" cy="12280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7400" y="914400"/>
            <a:ext cx="3626977" cy="11466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75326" y="224955"/>
            <a:ext cx="1911074" cy="212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599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Black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19</cp:revision>
  <dcterms:created xsi:type="dcterms:W3CDTF">2011-01-19T20:59:02Z</dcterms:created>
  <dcterms:modified xsi:type="dcterms:W3CDTF">2018-04-23T18:01:58Z</dcterms:modified>
</cp:coreProperties>
</file>