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43891200" cy="219456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Arial Black" panose="020B0A04020102020204" pitchFamily="34" charset="0"/>
      <p:bold r:id="rId7"/>
    </p:embeddedFont>
  </p:embeddedFontLst>
  <p:defaultTextStyle>
    <a:defPPr>
      <a:defRPr lang="en-US"/>
    </a:defPPr>
    <a:lvl1pPr marL="0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1pPr>
    <a:lvl2pPr marL="1881012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2pPr>
    <a:lvl3pPr marL="3762024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3pPr>
    <a:lvl4pPr marL="5643037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4pPr>
    <a:lvl5pPr marL="7524049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5pPr>
    <a:lvl6pPr marL="9405061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6pPr>
    <a:lvl7pPr marL="11286073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7pPr>
    <a:lvl8pPr marL="13167086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8pPr>
    <a:lvl9pPr marL="15048098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C0"/>
    <a:srgbClr val="004694"/>
    <a:srgbClr val="CCC488"/>
    <a:srgbClr val="D5CD93"/>
    <a:srgbClr val="095C6F"/>
    <a:srgbClr val="0C7994"/>
    <a:srgbClr val="00334D"/>
    <a:srgbClr val="E0E9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1250" y="60"/>
      </p:cViewPr>
      <p:guideLst>
        <p:guide orient="horz" pos="6912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367031707243499"/>
          <c:y val="3.1573219295863902E-2"/>
          <c:w val="0.72108516607837903"/>
          <c:h val="0.839399040637161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EEECE1">
                <a:lumMod val="75000"/>
              </a:srgb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046C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1187120"/>
        <c:axId val="201209088"/>
        <c:axId val="0"/>
      </c:bar3DChart>
      <c:catAx>
        <c:axId val="201187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1209088"/>
        <c:crosses val="autoZero"/>
        <c:auto val="1"/>
        <c:lblAlgn val="ctr"/>
        <c:lblOffset val="100"/>
        <c:noMultiLvlLbl val="0"/>
      </c:catAx>
      <c:valAx>
        <c:axId val="201209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11871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21"/>
            <c:spPr>
              <a:solidFill>
                <a:srgbClr val="0046C0"/>
              </a:solidFill>
            </c:spPr>
          </c:dPt>
          <c:dPt>
            <c:idx val="1"/>
            <c:bubble3D val="0"/>
            <c:spPr>
              <a:solidFill>
                <a:srgbClr val="1F497D">
                  <a:lumMod val="20000"/>
                  <a:lumOff val="80000"/>
                </a:srgbClr>
              </a:solidFill>
            </c:spPr>
          </c:dPt>
          <c:dPt>
            <c:idx val="2"/>
            <c:bubble3D val="0"/>
            <c:spPr>
              <a:solidFill>
                <a:srgbClr val="1F497D">
                  <a:lumMod val="75000"/>
                </a:srgbClr>
              </a:solidFill>
            </c:spPr>
          </c:dPt>
          <c:dPt>
            <c:idx val="3"/>
            <c:bubble3D val="0"/>
            <c:spPr>
              <a:solidFill>
                <a:srgbClr val="EEECE1">
                  <a:lumMod val="75000"/>
                </a:srgbClr>
              </a:solidFill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21"/>
            <c:spPr>
              <a:solidFill>
                <a:srgbClr val="0046C0"/>
              </a:solidFill>
            </c:spPr>
          </c:dPt>
          <c:dPt>
            <c:idx val="1"/>
            <c:bubble3D val="0"/>
            <c:spPr>
              <a:solidFill>
                <a:srgbClr val="1F497D">
                  <a:lumMod val="20000"/>
                  <a:lumOff val="80000"/>
                </a:srgbClr>
              </a:solidFill>
            </c:spPr>
          </c:dPt>
          <c:dPt>
            <c:idx val="2"/>
            <c:bubble3D val="0"/>
            <c:spPr>
              <a:solidFill>
                <a:srgbClr val="1F497D">
                  <a:lumMod val="75000"/>
                </a:srgbClr>
              </a:solidFill>
            </c:spPr>
          </c:dPt>
          <c:dPt>
            <c:idx val="3"/>
            <c:bubble3D val="0"/>
            <c:spPr>
              <a:solidFill>
                <a:srgbClr val="EEECE1">
                  <a:lumMod val="75000"/>
                </a:srgbClr>
              </a:solidFill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6817362"/>
            <a:ext cx="37307520" cy="4704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2435840"/>
            <a:ext cx="3072384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6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6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52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405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286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16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048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43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8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5" y="2814321"/>
            <a:ext cx="47404018" cy="599186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3" y="2814321"/>
            <a:ext cx="141480542" cy="59918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84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9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14102082"/>
            <a:ext cx="37307520" cy="4358640"/>
          </a:xfrm>
        </p:spPr>
        <p:txBody>
          <a:bodyPr anchor="t"/>
          <a:lstStyle>
            <a:lvl1pPr algn="l">
              <a:defRPr sz="16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9301483"/>
            <a:ext cx="37307520" cy="4800598"/>
          </a:xfrm>
        </p:spPr>
        <p:txBody>
          <a:bodyPr anchor="b"/>
          <a:lstStyle>
            <a:lvl1pPr marL="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1pPr>
            <a:lvl2pPr marL="1881012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2pPr>
            <a:lvl3pPr marL="3762024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3pPr>
            <a:lvl4pPr marL="5643037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4pPr>
            <a:lvl5pPr marL="7524049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5pPr>
            <a:lvl6pPr marL="9405061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6pPr>
            <a:lvl7pPr marL="11286073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7pPr>
            <a:lvl8pPr marL="13167086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8pPr>
            <a:lvl9pPr marL="15048098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90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16388081"/>
            <a:ext cx="94442280" cy="46344842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16388081"/>
            <a:ext cx="94442280" cy="46344842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94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878842"/>
            <a:ext cx="39502080" cy="3657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4912362"/>
            <a:ext cx="19392902" cy="2047238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81012" indent="0">
              <a:buNone/>
              <a:defRPr sz="8200" b="1"/>
            </a:lvl2pPr>
            <a:lvl3pPr marL="3762024" indent="0">
              <a:buNone/>
              <a:defRPr sz="7400" b="1"/>
            </a:lvl3pPr>
            <a:lvl4pPr marL="5643037" indent="0">
              <a:buNone/>
              <a:defRPr sz="6600" b="1"/>
            </a:lvl4pPr>
            <a:lvl5pPr marL="7524049" indent="0">
              <a:buNone/>
              <a:defRPr sz="6600" b="1"/>
            </a:lvl5pPr>
            <a:lvl6pPr marL="9405061" indent="0">
              <a:buNone/>
              <a:defRPr sz="6600" b="1"/>
            </a:lvl6pPr>
            <a:lvl7pPr marL="11286073" indent="0">
              <a:buNone/>
              <a:defRPr sz="6600" b="1"/>
            </a:lvl7pPr>
            <a:lvl8pPr marL="13167086" indent="0">
              <a:buNone/>
              <a:defRPr sz="6600" b="1"/>
            </a:lvl8pPr>
            <a:lvl9pPr marL="15048098" indent="0">
              <a:buNone/>
              <a:defRPr sz="6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6959600"/>
            <a:ext cx="19392902" cy="12644122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4912362"/>
            <a:ext cx="19400520" cy="2047238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81012" indent="0">
              <a:buNone/>
              <a:defRPr sz="8200" b="1"/>
            </a:lvl2pPr>
            <a:lvl3pPr marL="3762024" indent="0">
              <a:buNone/>
              <a:defRPr sz="7400" b="1"/>
            </a:lvl3pPr>
            <a:lvl4pPr marL="5643037" indent="0">
              <a:buNone/>
              <a:defRPr sz="6600" b="1"/>
            </a:lvl4pPr>
            <a:lvl5pPr marL="7524049" indent="0">
              <a:buNone/>
              <a:defRPr sz="6600" b="1"/>
            </a:lvl5pPr>
            <a:lvl6pPr marL="9405061" indent="0">
              <a:buNone/>
              <a:defRPr sz="6600" b="1"/>
            </a:lvl6pPr>
            <a:lvl7pPr marL="11286073" indent="0">
              <a:buNone/>
              <a:defRPr sz="6600" b="1"/>
            </a:lvl7pPr>
            <a:lvl8pPr marL="13167086" indent="0">
              <a:buNone/>
              <a:defRPr sz="6600" b="1"/>
            </a:lvl8pPr>
            <a:lvl9pPr marL="15048098" indent="0">
              <a:buNone/>
              <a:defRPr sz="6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6959600"/>
            <a:ext cx="19400520" cy="12644122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94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36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45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873760"/>
            <a:ext cx="14439902" cy="3718560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873761"/>
            <a:ext cx="24536400" cy="18729962"/>
          </a:xfrm>
        </p:spPr>
        <p:txBody>
          <a:bodyPr/>
          <a:lstStyle>
            <a:lvl1pPr>
              <a:defRPr sz="13200"/>
            </a:lvl1pPr>
            <a:lvl2pPr>
              <a:defRPr sz="11500"/>
            </a:lvl2pPr>
            <a:lvl3pPr>
              <a:defRPr sz="99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4592321"/>
            <a:ext cx="14439902" cy="15011402"/>
          </a:xfrm>
        </p:spPr>
        <p:txBody>
          <a:bodyPr/>
          <a:lstStyle>
            <a:lvl1pPr marL="0" indent="0">
              <a:buNone/>
              <a:defRPr sz="5800"/>
            </a:lvl1pPr>
            <a:lvl2pPr marL="1881012" indent="0">
              <a:buNone/>
              <a:defRPr sz="4900"/>
            </a:lvl2pPr>
            <a:lvl3pPr marL="3762024" indent="0">
              <a:buNone/>
              <a:defRPr sz="4100"/>
            </a:lvl3pPr>
            <a:lvl4pPr marL="5643037" indent="0">
              <a:buNone/>
              <a:defRPr sz="3700"/>
            </a:lvl4pPr>
            <a:lvl5pPr marL="7524049" indent="0">
              <a:buNone/>
              <a:defRPr sz="3700"/>
            </a:lvl5pPr>
            <a:lvl6pPr marL="9405061" indent="0">
              <a:buNone/>
              <a:defRPr sz="3700"/>
            </a:lvl6pPr>
            <a:lvl7pPr marL="11286073" indent="0">
              <a:buNone/>
              <a:defRPr sz="3700"/>
            </a:lvl7pPr>
            <a:lvl8pPr marL="13167086" indent="0">
              <a:buNone/>
              <a:defRPr sz="3700"/>
            </a:lvl8pPr>
            <a:lvl9pPr marL="15048098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4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15361920"/>
            <a:ext cx="26334720" cy="1813562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1960880"/>
            <a:ext cx="26334720" cy="13167360"/>
          </a:xfrm>
        </p:spPr>
        <p:txBody>
          <a:bodyPr/>
          <a:lstStyle>
            <a:lvl1pPr marL="0" indent="0">
              <a:buNone/>
              <a:defRPr sz="13200"/>
            </a:lvl1pPr>
            <a:lvl2pPr marL="1881012" indent="0">
              <a:buNone/>
              <a:defRPr sz="11500"/>
            </a:lvl2pPr>
            <a:lvl3pPr marL="3762024" indent="0">
              <a:buNone/>
              <a:defRPr sz="9900"/>
            </a:lvl3pPr>
            <a:lvl4pPr marL="5643037" indent="0">
              <a:buNone/>
              <a:defRPr sz="8200"/>
            </a:lvl4pPr>
            <a:lvl5pPr marL="7524049" indent="0">
              <a:buNone/>
              <a:defRPr sz="8200"/>
            </a:lvl5pPr>
            <a:lvl6pPr marL="9405061" indent="0">
              <a:buNone/>
              <a:defRPr sz="8200"/>
            </a:lvl6pPr>
            <a:lvl7pPr marL="11286073" indent="0">
              <a:buNone/>
              <a:defRPr sz="8200"/>
            </a:lvl7pPr>
            <a:lvl8pPr marL="13167086" indent="0">
              <a:buNone/>
              <a:defRPr sz="8200"/>
            </a:lvl8pPr>
            <a:lvl9pPr marL="15048098" indent="0">
              <a:buNone/>
              <a:defRPr sz="8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17175482"/>
            <a:ext cx="26334720" cy="2575558"/>
          </a:xfrm>
        </p:spPr>
        <p:txBody>
          <a:bodyPr/>
          <a:lstStyle>
            <a:lvl1pPr marL="0" indent="0">
              <a:buNone/>
              <a:defRPr sz="5800"/>
            </a:lvl1pPr>
            <a:lvl2pPr marL="1881012" indent="0">
              <a:buNone/>
              <a:defRPr sz="4900"/>
            </a:lvl2pPr>
            <a:lvl3pPr marL="3762024" indent="0">
              <a:buNone/>
              <a:defRPr sz="4100"/>
            </a:lvl3pPr>
            <a:lvl4pPr marL="5643037" indent="0">
              <a:buNone/>
              <a:defRPr sz="3700"/>
            </a:lvl4pPr>
            <a:lvl5pPr marL="7524049" indent="0">
              <a:buNone/>
              <a:defRPr sz="3700"/>
            </a:lvl5pPr>
            <a:lvl6pPr marL="9405061" indent="0">
              <a:buNone/>
              <a:defRPr sz="3700"/>
            </a:lvl6pPr>
            <a:lvl7pPr marL="11286073" indent="0">
              <a:buNone/>
              <a:defRPr sz="3700"/>
            </a:lvl7pPr>
            <a:lvl8pPr marL="13167086" indent="0">
              <a:buNone/>
              <a:defRPr sz="3700"/>
            </a:lvl8pPr>
            <a:lvl9pPr marL="15048098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59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878842"/>
            <a:ext cx="39502080" cy="3657600"/>
          </a:xfrm>
          <a:prstGeom prst="rect">
            <a:avLst/>
          </a:prstGeom>
        </p:spPr>
        <p:txBody>
          <a:bodyPr vert="horz" lIns="376202" tIns="188101" rIns="376202" bIns="18810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5120641"/>
            <a:ext cx="39502080" cy="14483082"/>
          </a:xfrm>
          <a:prstGeom prst="rect">
            <a:avLst/>
          </a:prstGeom>
        </p:spPr>
        <p:txBody>
          <a:bodyPr vert="horz" lIns="376202" tIns="188101" rIns="376202" bIns="18810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20340322"/>
            <a:ext cx="10241280" cy="1168400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l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20340322"/>
            <a:ext cx="13898880" cy="1168400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ct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20340322"/>
            <a:ext cx="10241280" cy="1168400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9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762024" rtl="0" eaLnBrk="1" latinLnBrk="0" hangingPunct="1">
        <a:spcBef>
          <a:spcPct val="0"/>
        </a:spcBef>
        <a:buNone/>
        <a:defRPr sz="18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0759" indent="-1410759" algn="l" defTabSz="3762024" rtl="0" eaLnBrk="1" latinLnBrk="0" hangingPunct="1">
        <a:spcBef>
          <a:spcPct val="20000"/>
        </a:spcBef>
        <a:buFont typeface="Arial" pitchFamily="34" charset="0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1pPr>
      <a:lvl2pPr marL="3056645" indent="-1175633" algn="l" defTabSz="3762024" rtl="0" eaLnBrk="1" latinLnBrk="0" hangingPunct="1">
        <a:spcBef>
          <a:spcPct val="20000"/>
        </a:spcBef>
        <a:buFont typeface="Arial" pitchFamily="34" charset="0"/>
        <a:buChar char="–"/>
        <a:defRPr sz="11500" kern="1200">
          <a:solidFill>
            <a:schemeClr val="tx1"/>
          </a:solidFill>
          <a:latin typeface="+mn-lt"/>
          <a:ea typeface="+mn-ea"/>
          <a:cs typeface="+mn-cs"/>
        </a:defRPr>
      </a:lvl2pPr>
      <a:lvl3pPr marL="4702531" indent="-940506" algn="l" defTabSz="3762024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543" indent="-940506" algn="l" defTabSz="3762024" rtl="0" eaLnBrk="1" latinLnBrk="0" hangingPunct="1">
        <a:spcBef>
          <a:spcPct val="20000"/>
        </a:spcBef>
        <a:buFont typeface="Arial" pitchFamily="34" charset="0"/>
        <a:buChar char="–"/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464555" indent="-940506" algn="l" defTabSz="3762024" rtl="0" eaLnBrk="1" latinLnBrk="0" hangingPunct="1">
        <a:spcBef>
          <a:spcPct val="20000"/>
        </a:spcBef>
        <a:buFont typeface="Arial" pitchFamily="34" charset="0"/>
        <a:buChar char="»"/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345567" indent="-940506" algn="l" defTabSz="3762024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6580" indent="-940506" algn="l" defTabSz="3762024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107592" indent="-940506" algn="l" defTabSz="3762024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5988604" indent="-940506" algn="l" defTabSz="3762024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1pPr>
      <a:lvl2pPr marL="1881012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2pPr>
      <a:lvl3pPr marL="3762024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5643037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4pPr>
      <a:lvl5pPr marL="7524049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5pPr>
      <a:lvl6pPr marL="9405061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6pPr>
      <a:lvl7pPr marL="11286073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7pPr>
      <a:lvl8pPr marL="13167086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8pPr>
      <a:lvl9pPr marL="15048098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2.xml"/><Relationship Id="rId7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114800"/>
            <a:ext cx="43891200" cy="17373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7508200" y="3810000"/>
            <a:ext cx="137922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21107400"/>
            <a:ext cx="43891200" cy="852982"/>
          </a:xfrm>
          <a:prstGeom prst="rect">
            <a:avLst/>
          </a:prstGeom>
          <a:solidFill>
            <a:srgbClr val="0046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Rectangle 429"/>
          <p:cNvSpPr/>
          <p:nvPr/>
        </p:nvSpPr>
        <p:spPr>
          <a:xfrm>
            <a:off x="1066800" y="5105400"/>
            <a:ext cx="9156032" cy="15697200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0046C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Rectangle 430"/>
          <p:cNvSpPr/>
          <p:nvPr/>
        </p:nvSpPr>
        <p:spPr>
          <a:xfrm>
            <a:off x="10812379" y="5105400"/>
            <a:ext cx="9156032" cy="15697200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0046C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Rectangle 431"/>
          <p:cNvSpPr/>
          <p:nvPr/>
        </p:nvSpPr>
        <p:spPr>
          <a:xfrm>
            <a:off x="20489779" y="5105400"/>
            <a:ext cx="22402800" cy="9865895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0046C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Rectangle 432"/>
          <p:cNvSpPr/>
          <p:nvPr/>
        </p:nvSpPr>
        <p:spPr>
          <a:xfrm>
            <a:off x="20489779" y="15504695"/>
            <a:ext cx="22402800" cy="5297905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0046C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" name="Text Box 49"/>
          <p:cNvSpPr txBox="1">
            <a:spLocks noChangeArrowheads="1"/>
          </p:cNvSpPr>
          <p:nvPr/>
        </p:nvSpPr>
        <p:spPr bwMode="auto">
          <a:xfrm>
            <a:off x="1346397" y="6404789"/>
            <a:ext cx="8596839" cy="1038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en-US" sz="3200" dirty="0">
                <a:solidFill>
                  <a:srgbClr val="00334D"/>
                </a:solidFill>
              </a:rPr>
              <a:t>Your text goes here. </a:t>
            </a:r>
            <a:r>
              <a:rPr lang="en-US" sz="3200" dirty="0" err="1">
                <a:solidFill>
                  <a:srgbClr val="00334D"/>
                </a:solidFill>
              </a:rPr>
              <a:t>Lorem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ipsum</a:t>
            </a:r>
            <a:r>
              <a:rPr lang="en-US" sz="3200" dirty="0">
                <a:solidFill>
                  <a:srgbClr val="00334D"/>
                </a:solidFill>
              </a:rPr>
              <a:t> dolor sit </a:t>
            </a:r>
            <a:r>
              <a:rPr lang="en-US" sz="3200" dirty="0" err="1">
                <a:solidFill>
                  <a:srgbClr val="00334D"/>
                </a:solidFill>
              </a:rPr>
              <a:t>amet</a:t>
            </a:r>
            <a:r>
              <a:rPr lang="en-US" sz="3200" dirty="0">
                <a:solidFill>
                  <a:srgbClr val="00334D"/>
                </a:solidFill>
              </a:rPr>
              <a:t>, </a:t>
            </a:r>
            <a:r>
              <a:rPr lang="en-US" sz="3200" dirty="0" err="1">
                <a:solidFill>
                  <a:srgbClr val="00334D"/>
                </a:solidFill>
              </a:rPr>
              <a:t>consectetuer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adipiscing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elit</a:t>
            </a:r>
            <a:r>
              <a:rPr lang="en-US" sz="3200" dirty="0">
                <a:solidFill>
                  <a:srgbClr val="00334D"/>
                </a:solidFill>
              </a:rPr>
              <a:t>. Nam in </a:t>
            </a:r>
            <a:r>
              <a:rPr lang="en-US" sz="3200" dirty="0" err="1">
                <a:solidFill>
                  <a:srgbClr val="00334D"/>
                </a:solidFill>
              </a:rPr>
              <a:t>diam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consectetuer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odio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blandit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elementum</a:t>
            </a:r>
            <a:r>
              <a:rPr lang="en-US" sz="3200" dirty="0">
                <a:solidFill>
                  <a:srgbClr val="00334D"/>
                </a:solidFill>
              </a:rPr>
              <a:t>. </a:t>
            </a:r>
            <a:r>
              <a:rPr lang="en-US" sz="3200" dirty="0" err="1">
                <a:solidFill>
                  <a:srgbClr val="00334D"/>
                </a:solidFill>
              </a:rPr>
              <a:t>Morbi</a:t>
            </a:r>
            <a:r>
              <a:rPr lang="en-US" sz="3200" dirty="0">
                <a:solidFill>
                  <a:srgbClr val="00334D"/>
                </a:solidFill>
              </a:rPr>
              <a:t> id ligula ac ligula </a:t>
            </a:r>
            <a:r>
              <a:rPr lang="en-US" sz="3200" dirty="0" err="1">
                <a:solidFill>
                  <a:srgbClr val="00334D"/>
                </a:solidFill>
              </a:rPr>
              <a:t>adipiscing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iaculis</a:t>
            </a:r>
            <a:r>
              <a:rPr lang="en-US" sz="3200" dirty="0">
                <a:solidFill>
                  <a:srgbClr val="00334D"/>
                </a:solidFill>
              </a:rPr>
              <a:t>. </a:t>
            </a:r>
            <a:r>
              <a:rPr lang="en-US" sz="3200" dirty="0" err="1">
                <a:solidFill>
                  <a:srgbClr val="00334D"/>
                </a:solidFill>
              </a:rPr>
              <a:t>Nulla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risus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lorem</a:t>
            </a:r>
            <a:r>
              <a:rPr lang="en-US" sz="3200" dirty="0">
                <a:solidFill>
                  <a:srgbClr val="00334D"/>
                </a:solidFill>
              </a:rPr>
              <a:t>, </a:t>
            </a:r>
            <a:r>
              <a:rPr lang="en-US" sz="3200" dirty="0" err="1">
                <a:solidFill>
                  <a:srgbClr val="00334D"/>
                </a:solidFill>
              </a:rPr>
              <a:t>molestie</a:t>
            </a:r>
            <a:r>
              <a:rPr lang="en-US" sz="3200" dirty="0">
                <a:solidFill>
                  <a:srgbClr val="00334D"/>
                </a:solidFill>
              </a:rPr>
              <a:t> ac, </a:t>
            </a:r>
            <a:r>
              <a:rPr lang="en-US" sz="3200" dirty="0" err="1">
                <a:solidFill>
                  <a:srgbClr val="00334D"/>
                </a:solidFill>
              </a:rPr>
              <a:t>scelerisque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quis</a:t>
            </a:r>
            <a:r>
              <a:rPr lang="en-US" sz="3200" dirty="0">
                <a:solidFill>
                  <a:srgbClr val="00334D"/>
                </a:solidFill>
              </a:rPr>
              <a:t>, </a:t>
            </a:r>
            <a:r>
              <a:rPr lang="en-US" sz="3200" dirty="0" err="1">
                <a:solidFill>
                  <a:srgbClr val="00334D"/>
                </a:solidFill>
              </a:rPr>
              <a:t>gravida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eleifend</a:t>
            </a:r>
            <a:r>
              <a:rPr lang="en-US" sz="3200" dirty="0">
                <a:solidFill>
                  <a:srgbClr val="00334D"/>
                </a:solidFill>
              </a:rPr>
              <a:t>, </a:t>
            </a:r>
            <a:r>
              <a:rPr lang="en-US" sz="3200" dirty="0" err="1">
                <a:solidFill>
                  <a:srgbClr val="00334D"/>
                </a:solidFill>
              </a:rPr>
              <a:t>wisi</a:t>
            </a:r>
            <a:r>
              <a:rPr lang="en-US" sz="3200" dirty="0">
                <a:solidFill>
                  <a:srgbClr val="00334D"/>
                </a:solidFill>
              </a:rPr>
              <a:t>. </a:t>
            </a:r>
            <a:r>
              <a:rPr lang="en-US" sz="3200" dirty="0" err="1">
                <a:solidFill>
                  <a:srgbClr val="00334D"/>
                </a:solidFill>
              </a:rPr>
              <a:t>Proin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sapien</a:t>
            </a:r>
            <a:r>
              <a:rPr lang="en-US" sz="3200" dirty="0">
                <a:solidFill>
                  <a:srgbClr val="00334D"/>
                </a:solidFill>
              </a:rPr>
              <a:t> ante, </a:t>
            </a:r>
            <a:r>
              <a:rPr lang="en-US" sz="3200" dirty="0" err="1">
                <a:solidFill>
                  <a:srgbClr val="00334D"/>
                </a:solidFill>
              </a:rPr>
              <a:t>faucibus</a:t>
            </a:r>
            <a:r>
              <a:rPr lang="en-US" sz="3200" dirty="0">
                <a:solidFill>
                  <a:srgbClr val="00334D"/>
                </a:solidFill>
              </a:rPr>
              <a:t> sit </a:t>
            </a:r>
            <a:r>
              <a:rPr lang="en-US" sz="3200" dirty="0" err="1">
                <a:solidFill>
                  <a:srgbClr val="00334D"/>
                </a:solidFill>
              </a:rPr>
              <a:t>amet</a:t>
            </a:r>
            <a:r>
              <a:rPr lang="en-US" sz="3200" dirty="0">
                <a:solidFill>
                  <a:srgbClr val="00334D"/>
                </a:solidFill>
              </a:rPr>
              <a:t>, </a:t>
            </a:r>
            <a:r>
              <a:rPr lang="en-US" sz="3200" dirty="0" err="1">
                <a:solidFill>
                  <a:srgbClr val="00334D"/>
                </a:solidFill>
              </a:rPr>
              <a:t>mollis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eu</a:t>
            </a:r>
            <a:r>
              <a:rPr lang="en-US" sz="3200" dirty="0">
                <a:solidFill>
                  <a:srgbClr val="00334D"/>
                </a:solidFill>
              </a:rPr>
              <a:t>, </a:t>
            </a:r>
            <a:r>
              <a:rPr lang="en-US" sz="3200" dirty="0" err="1">
                <a:solidFill>
                  <a:srgbClr val="00334D"/>
                </a:solidFill>
              </a:rPr>
              <a:t>molestie</a:t>
            </a:r>
            <a:r>
              <a:rPr lang="en-US" sz="3200" dirty="0">
                <a:solidFill>
                  <a:srgbClr val="00334D"/>
                </a:solidFill>
              </a:rPr>
              <a:t> a, </a:t>
            </a:r>
            <a:r>
              <a:rPr lang="en-US" sz="3200" dirty="0" err="1">
                <a:solidFill>
                  <a:srgbClr val="00334D"/>
                </a:solidFill>
              </a:rPr>
              <a:t>erat</a:t>
            </a:r>
            <a:r>
              <a:rPr lang="en-US" sz="3200" dirty="0">
                <a:solidFill>
                  <a:srgbClr val="00334D"/>
                </a:solidFill>
              </a:rPr>
              <a:t>. </a:t>
            </a:r>
            <a:r>
              <a:rPr lang="en-US" sz="3200" dirty="0" err="1">
                <a:solidFill>
                  <a:srgbClr val="00334D"/>
                </a:solidFill>
              </a:rPr>
              <a:t>Donec</a:t>
            </a:r>
            <a:r>
              <a:rPr lang="en-US" sz="3200" dirty="0">
                <a:solidFill>
                  <a:srgbClr val="00334D"/>
                </a:solidFill>
              </a:rPr>
              <a:t> magna </a:t>
            </a:r>
            <a:r>
              <a:rPr lang="en-US" sz="3200" dirty="0" err="1">
                <a:solidFill>
                  <a:srgbClr val="00334D"/>
                </a:solidFill>
              </a:rPr>
              <a:t>nibh</a:t>
            </a:r>
            <a:r>
              <a:rPr lang="en-US" sz="3200" dirty="0">
                <a:solidFill>
                  <a:srgbClr val="00334D"/>
                </a:solidFill>
              </a:rPr>
              <a:t>, </a:t>
            </a:r>
            <a:r>
              <a:rPr lang="en-US" sz="3200" dirty="0" err="1">
                <a:solidFill>
                  <a:srgbClr val="00334D"/>
                </a:solidFill>
              </a:rPr>
              <a:t>ultrices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facilisis</a:t>
            </a:r>
            <a:r>
              <a:rPr lang="en-US" sz="3200" dirty="0">
                <a:solidFill>
                  <a:srgbClr val="00334D"/>
                </a:solidFill>
              </a:rPr>
              <a:t>, </a:t>
            </a:r>
            <a:r>
              <a:rPr lang="en-US" sz="3200" dirty="0" err="1">
                <a:solidFill>
                  <a:srgbClr val="00334D"/>
                </a:solidFill>
              </a:rPr>
              <a:t>dignissim</a:t>
            </a:r>
            <a:r>
              <a:rPr lang="en-US" sz="3200" dirty="0">
                <a:solidFill>
                  <a:srgbClr val="00334D"/>
                </a:solidFill>
              </a:rPr>
              <a:t> at, </a:t>
            </a:r>
            <a:r>
              <a:rPr lang="en-US" sz="3200" dirty="0" err="1">
                <a:solidFill>
                  <a:srgbClr val="00334D"/>
                </a:solidFill>
              </a:rPr>
              <a:t>mollis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ut</a:t>
            </a:r>
            <a:r>
              <a:rPr lang="en-US" sz="3200" dirty="0">
                <a:solidFill>
                  <a:srgbClr val="00334D"/>
                </a:solidFill>
              </a:rPr>
              <a:t>, diam. </a:t>
            </a:r>
            <a:r>
              <a:rPr lang="en-US" sz="3200" dirty="0" err="1">
                <a:solidFill>
                  <a:srgbClr val="00334D"/>
                </a:solidFill>
              </a:rPr>
              <a:t>Nulla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facilisi</a:t>
            </a:r>
            <a:r>
              <a:rPr lang="en-US" sz="3200" dirty="0">
                <a:solidFill>
                  <a:srgbClr val="00334D"/>
                </a:solidFill>
              </a:rPr>
              <a:t>. Cum </a:t>
            </a:r>
            <a:r>
              <a:rPr lang="en-US" sz="3200" dirty="0" err="1">
                <a:solidFill>
                  <a:srgbClr val="00334D"/>
                </a:solidFill>
              </a:rPr>
              <a:t>sociis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natoque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penatibus</a:t>
            </a:r>
            <a:r>
              <a:rPr lang="en-US" sz="3200" dirty="0">
                <a:solidFill>
                  <a:srgbClr val="00334D"/>
                </a:solidFill>
              </a:rPr>
              <a:t> et </a:t>
            </a:r>
            <a:r>
              <a:rPr lang="en-US" sz="3200" dirty="0" err="1">
                <a:solidFill>
                  <a:srgbClr val="00334D"/>
                </a:solidFill>
              </a:rPr>
              <a:t>magnis</a:t>
            </a:r>
            <a:r>
              <a:rPr lang="en-US" sz="3200" dirty="0">
                <a:solidFill>
                  <a:srgbClr val="00334D"/>
                </a:solidFill>
              </a:rPr>
              <a:t> dis parturient </a:t>
            </a:r>
            <a:r>
              <a:rPr lang="en-US" sz="3200" dirty="0" err="1">
                <a:solidFill>
                  <a:srgbClr val="00334D"/>
                </a:solidFill>
              </a:rPr>
              <a:t>montes</a:t>
            </a:r>
            <a:r>
              <a:rPr lang="en-US" sz="3200" dirty="0">
                <a:solidFill>
                  <a:srgbClr val="00334D"/>
                </a:solidFill>
              </a:rPr>
              <a:t>, </a:t>
            </a:r>
            <a:r>
              <a:rPr lang="en-US" sz="3200" dirty="0" err="1">
                <a:solidFill>
                  <a:srgbClr val="00334D"/>
                </a:solidFill>
              </a:rPr>
              <a:t>nascetur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ridiculus</a:t>
            </a:r>
            <a:r>
              <a:rPr lang="en-US" sz="3200" dirty="0">
                <a:solidFill>
                  <a:srgbClr val="00334D"/>
                </a:solidFill>
              </a:rPr>
              <a:t> mus. </a:t>
            </a:r>
            <a:r>
              <a:rPr lang="en-US" sz="3200" dirty="0" err="1">
                <a:solidFill>
                  <a:srgbClr val="00334D"/>
                </a:solidFill>
              </a:rPr>
              <a:t>Morbi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tristique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erat</a:t>
            </a:r>
            <a:r>
              <a:rPr lang="en-US" sz="3200" dirty="0">
                <a:solidFill>
                  <a:srgbClr val="00334D"/>
                </a:solidFill>
              </a:rPr>
              <a:t> at ligula. </a:t>
            </a:r>
            <a:r>
              <a:rPr lang="en-US" sz="3200" dirty="0" err="1">
                <a:solidFill>
                  <a:srgbClr val="00334D"/>
                </a:solidFill>
              </a:rPr>
              <a:t>Curabitur</a:t>
            </a:r>
            <a:r>
              <a:rPr lang="en-US" sz="3200" dirty="0">
                <a:solidFill>
                  <a:srgbClr val="00334D"/>
                </a:solidFill>
              </a:rPr>
              <a:t> in </a:t>
            </a:r>
            <a:r>
              <a:rPr lang="en-US" sz="3200" dirty="0" err="1">
                <a:solidFill>
                  <a:srgbClr val="00334D"/>
                </a:solidFill>
              </a:rPr>
              <a:t>metus</a:t>
            </a:r>
            <a:r>
              <a:rPr lang="en-US" sz="3200" dirty="0">
                <a:solidFill>
                  <a:srgbClr val="00334D"/>
                </a:solidFill>
              </a:rPr>
              <a:t>. </a:t>
            </a:r>
            <a:r>
              <a:rPr lang="en-US" sz="3200" dirty="0" err="1">
                <a:solidFill>
                  <a:srgbClr val="00334D"/>
                </a:solidFill>
              </a:rPr>
              <a:t>Donec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consequat</a:t>
            </a:r>
            <a:r>
              <a:rPr lang="en-US" sz="3200" dirty="0">
                <a:solidFill>
                  <a:srgbClr val="00334D"/>
                </a:solidFill>
              </a:rPr>
              <a:t>. </a:t>
            </a:r>
            <a:r>
              <a:rPr lang="en-US" sz="3200" dirty="0" err="1">
                <a:solidFill>
                  <a:srgbClr val="00334D"/>
                </a:solidFill>
              </a:rPr>
              <a:t>Quisque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porta</a:t>
            </a:r>
            <a:r>
              <a:rPr lang="en-US" sz="3200" dirty="0">
                <a:solidFill>
                  <a:srgbClr val="00334D"/>
                </a:solidFill>
              </a:rPr>
              <a:t>. Integer diam. </a:t>
            </a:r>
            <a:r>
              <a:rPr lang="en-US" sz="3200" dirty="0" err="1">
                <a:solidFill>
                  <a:srgbClr val="00334D"/>
                </a:solidFill>
              </a:rPr>
              <a:t>Mauris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pellentesque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aliquet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elit</a:t>
            </a:r>
            <a:r>
              <a:rPr lang="en-US" sz="3200" dirty="0">
                <a:solidFill>
                  <a:srgbClr val="00334D"/>
                </a:solidFill>
              </a:rPr>
              <a:t>. </a:t>
            </a:r>
            <a:r>
              <a:rPr lang="en-US" sz="3200" dirty="0" err="1">
                <a:solidFill>
                  <a:srgbClr val="00334D"/>
                </a:solidFill>
              </a:rPr>
              <a:t>Curabitur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hendrerit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metus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quis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augue</a:t>
            </a:r>
            <a:r>
              <a:rPr lang="en-US" sz="3200" dirty="0">
                <a:solidFill>
                  <a:srgbClr val="00334D"/>
                </a:solidFill>
              </a:rPr>
              <a:t>. </a:t>
            </a:r>
            <a:r>
              <a:rPr lang="en-US" sz="3200" dirty="0" err="1">
                <a:solidFill>
                  <a:srgbClr val="00334D"/>
                </a:solidFill>
              </a:rPr>
              <a:t>Mauris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rhoncus</a:t>
            </a:r>
            <a:r>
              <a:rPr lang="en-US" sz="3200" dirty="0">
                <a:solidFill>
                  <a:srgbClr val="00334D"/>
                </a:solidFill>
              </a:rPr>
              <a:t>, magna vitae </a:t>
            </a:r>
            <a:r>
              <a:rPr lang="en-US" sz="3200" dirty="0" err="1">
                <a:solidFill>
                  <a:srgbClr val="00334D"/>
                </a:solidFill>
              </a:rPr>
              <a:t>laoreet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imperdiet</a:t>
            </a:r>
            <a:r>
              <a:rPr lang="en-US" sz="3200" dirty="0">
                <a:solidFill>
                  <a:srgbClr val="00334D"/>
                </a:solidFill>
              </a:rPr>
              <a:t>, ligula dolor </a:t>
            </a:r>
            <a:r>
              <a:rPr lang="en-US" sz="3200" dirty="0" err="1">
                <a:solidFill>
                  <a:srgbClr val="00334D"/>
                </a:solidFill>
              </a:rPr>
              <a:t>hendrerit</a:t>
            </a:r>
            <a:r>
              <a:rPr lang="en-US" sz="3200" dirty="0">
                <a:solidFill>
                  <a:srgbClr val="00334D"/>
                </a:solidFill>
              </a:rPr>
              <a:t> quam, sit </a:t>
            </a:r>
            <a:r>
              <a:rPr lang="en-US" sz="3200" dirty="0" err="1">
                <a:solidFill>
                  <a:srgbClr val="00334D"/>
                </a:solidFill>
              </a:rPr>
              <a:t>amet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mollis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augue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nibh</a:t>
            </a:r>
            <a:r>
              <a:rPr lang="en-US" sz="3200" dirty="0">
                <a:solidFill>
                  <a:srgbClr val="00334D"/>
                </a:solidFill>
              </a:rPr>
              <a:t> et </a:t>
            </a:r>
            <a:r>
              <a:rPr lang="en-US" sz="3200" dirty="0" err="1">
                <a:solidFill>
                  <a:srgbClr val="00334D"/>
                </a:solidFill>
              </a:rPr>
              <a:t>lorem</a:t>
            </a:r>
            <a:r>
              <a:rPr lang="en-US" sz="3200" dirty="0">
                <a:solidFill>
                  <a:srgbClr val="00334D"/>
                </a:solidFill>
              </a:rPr>
              <a:t>. Nam </a:t>
            </a:r>
            <a:r>
              <a:rPr lang="en-US" sz="3200" dirty="0" err="1">
                <a:solidFill>
                  <a:srgbClr val="00334D"/>
                </a:solidFill>
              </a:rPr>
              <a:t>odio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wisi</a:t>
            </a:r>
            <a:r>
              <a:rPr lang="en-US" sz="3200" dirty="0">
                <a:solidFill>
                  <a:srgbClr val="00334D"/>
                </a:solidFill>
              </a:rPr>
              <a:t>, </a:t>
            </a:r>
            <a:r>
              <a:rPr lang="en-US" sz="3200" dirty="0" err="1">
                <a:solidFill>
                  <a:srgbClr val="00334D"/>
                </a:solidFill>
              </a:rPr>
              <a:t>faucibus</a:t>
            </a:r>
            <a:r>
              <a:rPr lang="en-US" sz="3200" dirty="0">
                <a:solidFill>
                  <a:srgbClr val="00334D"/>
                </a:solidFill>
              </a:rPr>
              <a:t> id, dictum </a:t>
            </a:r>
            <a:r>
              <a:rPr lang="en-US" sz="3200" dirty="0" err="1">
                <a:solidFill>
                  <a:srgbClr val="00334D"/>
                </a:solidFill>
              </a:rPr>
              <a:t>nec</a:t>
            </a:r>
            <a:r>
              <a:rPr lang="en-US" sz="3200" dirty="0">
                <a:solidFill>
                  <a:srgbClr val="00334D"/>
                </a:solidFill>
              </a:rPr>
              <a:t>, </a:t>
            </a:r>
            <a:r>
              <a:rPr lang="en-US" sz="3200" dirty="0" err="1">
                <a:solidFill>
                  <a:srgbClr val="00334D"/>
                </a:solidFill>
              </a:rPr>
              <a:t>dignissim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eget</a:t>
            </a:r>
            <a:r>
              <a:rPr lang="en-US" sz="3200" dirty="0">
                <a:solidFill>
                  <a:srgbClr val="00334D"/>
                </a:solidFill>
              </a:rPr>
              <a:t>, ante. </a:t>
            </a:r>
          </a:p>
        </p:txBody>
      </p:sp>
      <p:sp>
        <p:nvSpPr>
          <p:cNvPr id="435" name="Text Box 49"/>
          <p:cNvSpPr txBox="1">
            <a:spLocks noChangeArrowheads="1"/>
          </p:cNvSpPr>
          <p:nvPr/>
        </p:nvSpPr>
        <p:spPr bwMode="auto">
          <a:xfrm>
            <a:off x="1346397" y="18435502"/>
            <a:ext cx="8596839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en-US" sz="3200" dirty="0" err="1">
                <a:solidFill>
                  <a:srgbClr val="00334D"/>
                </a:solidFill>
              </a:rPr>
              <a:t>Lorem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ipsum</a:t>
            </a:r>
            <a:r>
              <a:rPr lang="en-US" sz="3200" dirty="0">
                <a:solidFill>
                  <a:srgbClr val="00334D"/>
                </a:solidFill>
              </a:rPr>
              <a:t> dolor sit </a:t>
            </a:r>
            <a:r>
              <a:rPr lang="en-US" sz="3200" dirty="0" err="1">
                <a:solidFill>
                  <a:srgbClr val="00334D"/>
                </a:solidFill>
              </a:rPr>
              <a:t>amet</a:t>
            </a:r>
            <a:r>
              <a:rPr lang="en-US" sz="3200" dirty="0">
                <a:solidFill>
                  <a:srgbClr val="00334D"/>
                </a:solidFill>
              </a:rPr>
              <a:t>, </a:t>
            </a:r>
            <a:r>
              <a:rPr lang="en-US" sz="3200" dirty="0" err="1">
                <a:solidFill>
                  <a:srgbClr val="00334D"/>
                </a:solidFill>
              </a:rPr>
              <a:t>consectetuer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adipiscing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elit</a:t>
            </a:r>
            <a:r>
              <a:rPr lang="en-US" sz="3200" dirty="0">
                <a:solidFill>
                  <a:srgbClr val="00334D"/>
                </a:solidFill>
              </a:rPr>
              <a:t>. Nam in </a:t>
            </a:r>
            <a:r>
              <a:rPr lang="en-US" sz="3200" dirty="0" err="1">
                <a:solidFill>
                  <a:srgbClr val="00334D"/>
                </a:solidFill>
              </a:rPr>
              <a:t>diam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consectetuer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odio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blandit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elementum</a:t>
            </a:r>
            <a:r>
              <a:rPr lang="en-US" sz="3200" dirty="0">
                <a:solidFill>
                  <a:srgbClr val="00334D"/>
                </a:solidFill>
              </a:rPr>
              <a:t>. </a:t>
            </a:r>
            <a:r>
              <a:rPr lang="en-US" sz="3200" dirty="0" err="1">
                <a:solidFill>
                  <a:srgbClr val="00334D"/>
                </a:solidFill>
              </a:rPr>
              <a:t>Morbi</a:t>
            </a:r>
            <a:r>
              <a:rPr lang="en-US" sz="3200" dirty="0">
                <a:solidFill>
                  <a:srgbClr val="00334D"/>
                </a:solidFill>
              </a:rPr>
              <a:t> id ligula.</a:t>
            </a:r>
          </a:p>
        </p:txBody>
      </p:sp>
      <p:sp>
        <p:nvSpPr>
          <p:cNvPr id="436" name="Text Box 49"/>
          <p:cNvSpPr txBox="1">
            <a:spLocks noChangeArrowheads="1"/>
          </p:cNvSpPr>
          <p:nvPr/>
        </p:nvSpPr>
        <p:spPr bwMode="auto">
          <a:xfrm>
            <a:off x="11097127" y="9484895"/>
            <a:ext cx="8586537" cy="442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en-US" sz="3200" dirty="0" err="1" smtClean="0">
                <a:solidFill>
                  <a:srgbClr val="00334D"/>
                </a:solidFill>
              </a:rPr>
              <a:t>Donec</a:t>
            </a:r>
            <a:r>
              <a:rPr lang="en-US" sz="3200" dirty="0" smtClean="0">
                <a:solidFill>
                  <a:srgbClr val="00334D"/>
                </a:solidFill>
              </a:rPr>
              <a:t> </a:t>
            </a:r>
            <a:r>
              <a:rPr lang="en-US" sz="3200" dirty="0">
                <a:solidFill>
                  <a:srgbClr val="00334D"/>
                </a:solidFill>
              </a:rPr>
              <a:t>magna </a:t>
            </a:r>
            <a:r>
              <a:rPr lang="en-US" sz="3200" dirty="0" err="1">
                <a:solidFill>
                  <a:srgbClr val="00334D"/>
                </a:solidFill>
              </a:rPr>
              <a:t>nibh</a:t>
            </a:r>
            <a:r>
              <a:rPr lang="en-US" sz="3200" dirty="0">
                <a:solidFill>
                  <a:srgbClr val="00334D"/>
                </a:solidFill>
              </a:rPr>
              <a:t>, </a:t>
            </a:r>
            <a:r>
              <a:rPr lang="en-US" sz="3200" dirty="0" err="1">
                <a:solidFill>
                  <a:srgbClr val="00334D"/>
                </a:solidFill>
              </a:rPr>
              <a:t>ultrices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facilisis</a:t>
            </a:r>
            <a:r>
              <a:rPr lang="en-US" sz="3200" dirty="0">
                <a:solidFill>
                  <a:srgbClr val="00334D"/>
                </a:solidFill>
              </a:rPr>
              <a:t>, </a:t>
            </a:r>
            <a:r>
              <a:rPr lang="en-US" sz="3200" dirty="0" err="1">
                <a:solidFill>
                  <a:srgbClr val="00334D"/>
                </a:solidFill>
              </a:rPr>
              <a:t>dignissim</a:t>
            </a:r>
            <a:r>
              <a:rPr lang="en-US" sz="3200" dirty="0">
                <a:solidFill>
                  <a:srgbClr val="00334D"/>
                </a:solidFill>
              </a:rPr>
              <a:t> at, </a:t>
            </a:r>
            <a:r>
              <a:rPr lang="en-US" sz="3200" dirty="0" err="1">
                <a:solidFill>
                  <a:srgbClr val="00334D"/>
                </a:solidFill>
              </a:rPr>
              <a:t>mollis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ut</a:t>
            </a:r>
            <a:r>
              <a:rPr lang="en-US" sz="3200" dirty="0">
                <a:solidFill>
                  <a:srgbClr val="00334D"/>
                </a:solidFill>
              </a:rPr>
              <a:t>, diam. </a:t>
            </a:r>
            <a:r>
              <a:rPr lang="en-US" sz="3200" dirty="0" err="1">
                <a:solidFill>
                  <a:srgbClr val="00334D"/>
                </a:solidFill>
              </a:rPr>
              <a:t>Nulla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facilisi</a:t>
            </a:r>
            <a:r>
              <a:rPr lang="en-US" sz="3200" dirty="0">
                <a:solidFill>
                  <a:srgbClr val="00334D"/>
                </a:solidFill>
              </a:rPr>
              <a:t>. Cum </a:t>
            </a:r>
            <a:r>
              <a:rPr lang="en-US" sz="3200" dirty="0" err="1">
                <a:solidFill>
                  <a:srgbClr val="00334D"/>
                </a:solidFill>
              </a:rPr>
              <a:t>sociis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natoque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penatibus</a:t>
            </a:r>
            <a:r>
              <a:rPr lang="en-US" sz="3200" dirty="0">
                <a:solidFill>
                  <a:srgbClr val="00334D"/>
                </a:solidFill>
              </a:rPr>
              <a:t> et </a:t>
            </a:r>
            <a:r>
              <a:rPr lang="en-US" sz="3200" dirty="0" err="1">
                <a:solidFill>
                  <a:srgbClr val="00334D"/>
                </a:solidFill>
              </a:rPr>
              <a:t>magnis</a:t>
            </a:r>
            <a:r>
              <a:rPr lang="en-US" sz="3200" dirty="0">
                <a:solidFill>
                  <a:srgbClr val="00334D"/>
                </a:solidFill>
              </a:rPr>
              <a:t> dis parturient </a:t>
            </a:r>
            <a:r>
              <a:rPr lang="en-US" sz="3200" dirty="0" err="1">
                <a:solidFill>
                  <a:srgbClr val="00334D"/>
                </a:solidFill>
              </a:rPr>
              <a:t>montes</a:t>
            </a:r>
            <a:r>
              <a:rPr lang="en-US" sz="3200" dirty="0">
                <a:solidFill>
                  <a:srgbClr val="00334D"/>
                </a:solidFill>
              </a:rPr>
              <a:t>, </a:t>
            </a:r>
            <a:r>
              <a:rPr lang="en-US" sz="3200" dirty="0" err="1">
                <a:solidFill>
                  <a:srgbClr val="00334D"/>
                </a:solidFill>
              </a:rPr>
              <a:t>nascetur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ridiculus</a:t>
            </a:r>
            <a:r>
              <a:rPr lang="en-US" sz="3200" dirty="0">
                <a:solidFill>
                  <a:srgbClr val="00334D"/>
                </a:solidFill>
              </a:rPr>
              <a:t> mus. </a:t>
            </a:r>
            <a:r>
              <a:rPr lang="en-US" sz="3200" dirty="0" err="1">
                <a:solidFill>
                  <a:srgbClr val="00334D"/>
                </a:solidFill>
              </a:rPr>
              <a:t>Morbi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tristique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erat</a:t>
            </a:r>
            <a:r>
              <a:rPr lang="en-US" sz="3200" dirty="0">
                <a:solidFill>
                  <a:srgbClr val="00334D"/>
                </a:solidFill>
              </a:rPr>
              <a:t> at ligula. </a:t>
            </a:r>
            <a:r>
              <a:rPr lang="en-US" sz="3200" dirty="0" err="1">
                <a:solidFill>
                  <a:srgbClr val="00334D"/>
                </a:solidFill>
              </a:rPr>
              <a:t>Curabitur</a:t>
            </a:r>
            <a:r>
              <a:rPr lang="en-US" sz="3200" dirty="0">
                <a:solidFill>
                  <a:srgbClr val="00334D"/>
                </a:solidFill>
              </a:rPr>
              <a:t> in </a:t>
            </a:r>
            <a:r>
              <a:rPr lang="en-US" sz="3200" dirty="0" err="1">
                <a:solidFill>
                  <a:srgbClr val="00334D"/>
                </a:solidFill>
              </a:rPr>
              <a:t>metus</a:t>
            </a:r>
            <a:r>
              <a:rPr lang="en-US" sz="3200" dirty="0">
                <a:solidFill>
                  <a:srgbClr val="00334D"/>
                </a:solidFill>
              </a:rPr>
              <a:t>. </a:t>
            </a:r>
            <a:r>
              <a:rPr lang="en-US" sz="3200" dirty="0" err="1">
                <a:solidFill>
                  <a:srgbClr val="00334D"/>
                </a:solidFill>
              </a:rPr>
              <a:t>Donec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consequat</a:t>
            </a:r>
            <a:r>
              <a:rPr lang="en-US" sz="3200" dirty="0">
                <a:solidFill>
                  <a:srgbClr val="00334D"/>
                </a:solidFill>
              </a:rPr>
              <a:t>. </a:t>
            </a:r>
            <a:r>
              <a:rPr lang="en-US" sz="3200" dirty="0" err="1">
                <a:solidFill>
                  <a:srgbClr val="00334D"/>
                </a:solidFill>
              </a:rPr>
              <a:t>Quisque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porta</a:t>
            </a:r>
            <a:r>
              <a:rPr lang="en-US" sz="3200" dirty="0">
                <a:solidFill>
                  <a:srgbClr val="00334D"/>
                </a:solidFill>
              </a:rPr>
              <a:t>. Integer diam. </a:t>
            </a:r>
            <a:r>
              <a:rPr lang="en-US" sz="3200" dirty="0" err="1">
                <a:solidFill>
                  <a:srgbClr val="00334D"/>
                </a:solidFill>
              </a:rPr>
              <a:t>Mauris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pellentesque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aliquet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elit</a:t>
            </a:r>
            <a:r>
              <a:rPr lang="en-US" sz="3200" dirty="0">
                <a:solidFill>
                  <a:srgbClr val="00334D"/>
                </a:solidFill>
              </a:rPr>
              <a:t>. </a:t>
            </a:r>
            <a:r>
              <a:rPr lang="en-US" sz="3200" dirty="0" err="1">
                <a:solidFill>
                  <a:srgbClr val="00334D"/>
                </a:solidFill>
              </a:rPr>
              <a:t>Curabitur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hendrerit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metus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quis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augue</a:t>
            </a:r>
            <a:r>
              <a:rPr lang="en-US" sz="3200" dirty="0">
                <a:solidFill>
                  <a:srgbClr val="00334D"/>
                </a:solidFill>
              </a:rPr>
              <a:t>. </a:t>
            </a:r>
          </a:p>
        </p:txBody>
      </p:sp>
      <p:graphicFrame>
        <p:nvGraphicFramePr>
          <p:cNvPr id="437" name="Group 2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329403"/>
              </p:ext>
            </p:extLst>
          </p:nvPr>
        </p:nvGraphicFramePr>
        <p:xfrm>
          <a:off x="12723395" y="6540930"/>
          <a:ext cx="5334000" cy="2719446"/>
        </p:xfrm>
        <a:graphic>
          <a:graphicData uri="http://schemas.openxmlformats.org/drawingml/2006/table">
            <a:tbl>
              <a:tblPr/>
              <a:tblGrid>
                <a:gridCol w="3512207"/>
                <a:gridCol w="1821793"/>
              </a:tblGrid>
              <a:tr h="562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4D"/>
                          </a:solidFill>
                          <a:effectLst/>
                          <a:latin typeface="Arial" charset="0"/>
                        </a:rPr>
                        <a:t>Demographics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4D"/>
                          </a:solidFill>
                          <a:effectLst/>
                          <a:latin typeface="Arial" charset="0"/>
                        </a:rPr>
                        <a:t>#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4D"/>
                          </a:solidFill>
                          <a:effectLst/>
                          <a:latin typeface="Arial" charset="0"/>
                        </a:rPr>
                        <a:t>Average Age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4D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4D"/>
                          </a:solidFill>
                          <a:effectLst/>
                          <a:latin typeface="Arial" charset="0"/>
                        </a:rPr>
                        <a:t>Average Weight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4D"/>
                          </a:solidFill>
                          <a:effectLst/>
                          <a:latin typeface="Arial" charset="0"/>
                        </a:rPr>
                        <a:t>152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4D"/>
                          </a:solidFill>
                          <a:effectLst/>
                          <a:latin typeface="Arial" charset="0"/>
                        </a:rPr>
                        <a:t>Average Shoe Size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4D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4D"/>
                          </a:solidFill>
                          <a:effectLst/>
                          <a:latin typeface="Arial" charset="0"/>
                        </a:rPr>
                        <a:t>Total  Participants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4D"/>
                          </a:solidFill>
                          <a:effectLst/>
                          <a:latin typeface="Arial" charset="0"/>
                        </a:rPr>
                        <a:t>105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8" name="Text Box 49"/>
          <p:cNvSpPr txBox="1">
            <a:spLocks noChangeArrowheads="1"/>
          </p:cNvSpPr>
          <p:nvPr/>
        </p:nvSpPr>
        <p:spPr bwMode="auto">
          <a:xfrm>
            <a:off x="11091976" y="18511702"/>
            <a:ext cx="8596839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en-US" sz="3200" dirty="0" err="1">
                <a:solidFill>
                  <a:srgbClr val="00334D"/>
                </a:solidFill>
              </a:rPr>
              <a:t>Lorem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ipsum</a:t>
            </a:r>
            <a:r>
              <a:rPr lang="en-US" sz="3200" dirty="0">
                <a:solidFill>
                  <a:srgbClr val="00334D"/>
                </a:solidFill>
              </a:rPr>
              <a:t> dolor sit </a:t>
            </a:r>
            <a:r>
              <a:rPr lang="en-US" sz="3200" dirty="0" err="1">
                <a:solidFill>
                  <a:srgbClr val="00334D"/>
                </a:solidFill>
              </a:rPr>
              <a:t>amet</a:t>
            </a:r>
            <a:r>
              <a:rPr lang="en-US" sz="3200" dirty="0">
                <a:solidFill>
                  <a:srgbClr val="00334D"/>
                </a:solidFill>
              </a:rPr>
              <a:t>, </a:t>
            </a:r>
            <a:r>
              <a:rPr lang="en-US" sz="3200" dirty="0" err="1">
                <a:solidFill>
                  <a:srgbClr val="00334D"/>
                </a:solidFill>
              </a:rPr>
              <a:t>consectetuer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adipiscing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elit</a:t>
            </a:r>
            <a:r>
              <a:rPr lang="en-US" sz="3200" dirty="0">
                <a:solidFill>
                  <a:srgbClr val="00334D"/>
                </a:solidFill>
              </a:rPr>
              <a:t>. Nam in </a:t>
            </a:r>
            <a:r>
              <a:rPr lang="en-US" sz="3200" dirty="0" err="1">
                <a:solidFill>
                  <a:srgbClr val="00334D"/>
                </a:solidFill>
              </a:rPr>
              <a:t>diam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consectetuer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odio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blandit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elementum</a:t>
            </a:r>
            <a:r>
              <a:rPr lang="en-US" sz="3200" dirty="0">
                <a:solidFill>
                  <a:srgbClr val="00334D"/>
                </a:solidFill>
              </a:rPr>
              <a:t>. </a:t>
            </a:r>
            <a:r>
              <a:rPr lang="en-US" sz="3200" dirty="0" err="1">
                <a:solidFill>
                  <a:srgbClr val="00334D"/>
                </a:solidFill>
              </a:rPr>
              <a:t>Morbi</a:t>
            </a:r>
            <a:r>
              <a:rPr lang="en-US" sz="3200" dirty="0">
                <a:solidFill>
                  <a:srgbClr val="00334D"/>
                </a:solidFill>
              </a:rPr>
              <a:t> id ligula.</a:t>
            </a:r>
          </a:p>
        </p:txBody>
      </p:sp>
      <p:graphicFrame>
        <p:nvGraphicFramePr>
          <p:cNvPr id="439" name="Chart 438"/>
          <p:cNvGraphicFramePr/>
          <p:nvPr>
            <p:extLst>
              <p:ext uri="{D42A27DB-BD31-4B8C-83A1-F6EECF244321}">
                <p14:modId xmlns:p14="http://schemas.microsoft.com/office/powerpoint/2010/main" val="4131638615"/>
              </p:ext>
            </p:extLst>
          </p:nvPr>
        </p:nvGraphicFramePr>
        <p:xfrm>
          <a:off x="11066045" y="14080288"/>
          <a:ext cx="8648700" cy="4089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0" name="Text Box 49"/>
          <p:cNvSpPr txBox="1">
            <a:spLocks noChangeArrowheads="1"/>
          </p:cNvSpPr>
          <p:nvPr/>
        </p:nvSpPr>
        <p:spPr bwMode="auto">
          <a:xfrm>
            <a:off x="21007137" y="6243703"/>
            <a:ext cx="9251950" cy="821763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sz="3200" dirty="0" err="1" smtClean="0">
                <a:solidFill>
                  <a:srgbClr val="00334D"/>
                </a:solidFill>
              </a:rPr>
              <a:t>Lorem</a:t>
            </a:r>
            <a:r>
              <a:rPr lang="en-US" sz="3200" dirty="0" smtClean="0">
                <a:solidFill>
                  <a:srgbClr val="00334D"/>
                </a:solidFill>
              </a:rPr>
              <a:t> </a:t>
            </a:r>
            <a:r>
              <a:rPr lang="en-US" sz="3200" dirty="0" err="1" smtClean="0">
                <a:solidFill>
                  <a:srgbClr val="00334D"/>
                </a:solidFill>
              </a:rPr>
              <a:t>ipsum</a:t>
            </a:r>
            <a:r>
              <a:rPr lang="en-US" sz="3200" dirty="0" smtClean="0">
                <a:solidFill>
                  <a:srgbClr val="00334D"/>
                </a:solidFill>
              </a:rPr>
              <a:t> dolor sit </a:t>
            </a:r>
            <a:r>
              <a:rPr lang="en-US" sz="3200" dirty="0" err="1" smtClean="0">
                <a:solidFill>
                  <a:srgbClr val="00334D"/>
                </a:solidFill>
              </a:rPr>
              <a:t>amet</a:t>
            </a:r>
            <a:r>
              <a:rPr lang="en-US" sz="3200" dirty="0" smtClean="0">
                <a:solidFill>
                  <a:srgbClr val="00334D"/>
                </a:solidFill>
              </a:rPr>
              <a:t>, </a:t>
            </a:r>
            <a:r>
              <a:rPr lang="en-US" sz="3200" dirty="0" err="1" smtClean="0">
                <a:solidFill>
                  <a:srgbClr val="00334D"/>
                </a:solidFill>
              </a:rPr>
              <a:t>consectetuer</a:t>
            </a:r>
            <a:r>
              <a:rPr lang="en-US" sz="3200" dirty="0" smtClean="0">
                <a:solidFill>
                  <a:srgbClr val="00334D"/>
                </a:solidFill>
              </a:rPr>
              <a:t> </a:t>
            </a:r>
            <a:r>
              <a:rPr lang="en-US" sz="3200" dirty="0" err="1" smtClean="0">
                <a:solidFill>
                  <a:srgbClr val="00334D"/>
                </a:solidFill>
              </a:rPr>
              <a:t>adipiscing</a:t>
            </a:r>
            <a:r>
              <a:rPr lang="en-US" sz="3200" dirty="0" smtClean="0">
                <a:solidFill>
                  <a:srgbClr val="00334D"/>
                </a:solidFill>
              </a:rPr>
              <a:t> </a:t>
            </a:r>
            <a:r>
              <a:rPr lang="en-US" sz="3200" dirty="0" err="1" smtClean="0">
                <a:solidFill>
                  <a:srgbClr val="00334D"/>
                </a:solidFill>
              </a:rPr>
              <a:t>elit</a:t>
            </a:r>
            <a:r>
              <a:rPr lang="en-US" sz="3200" dirty="0" smtClean="0">
                <a:solidFill>
                  <a:srgbClr val="00334D"/>
                </a:solidFill>
              </a:rPr>
              <a:t>. Nam in </a:t>
            </a:r>
            <a:r>
              <a:rPr lang="en-US" sz="3200" dirty="0" err="1" smtClean="0">
                <a:solidFill>
                  <a:srgbClr val="00334D"/>
                </a:solidFill>
              </a:rPr>
              <a:t>diam</a:t>
            </a:r>
            <a:r>
              <a:rPr lang="en-US" sz="3200" dirty="0" smtClean="0">
                <a:solidFill>
                  <a:srgbClr val="00334D"/>
                </a:solidFill>
              </a:rPr>
              <a:t> </a:t>
            </a:r>
            <a:r>
              <a:rPr lang="en-US" sz="3200" dirty="0" err="1" smtClean="0">
                <a:solidFill>
                  <a:srgbClr val="00334D"/>
                </a:solidFill>
              </a:rPr>
              <a:t>consectetuer</a:t>
            </a:r>
            <a:r>
              <a:rPr lang="en-US" sz="3200" dirty="0" smtClean="0">
                <a:solidFill>
                  <a:srgbClr val="00334D"/>
                </a:solidFill>
              </a:rPr>
              <a:t> </a:t>
            </a:r>
            <a:r>
              <a:rPr lang="en-US" sz="3200" dirty="0" err="1" smtClean="0">
                <a:solidFill>
                  <a:srgbClr val="00334D"/>
                </a:solidFill>
              </a:rPr>
              <a:t>odio</a:t>
            </a:r>
            <a:r>
              <a:rPr lang="en-US" sz="3200" dirty="0" smtClean="0">
                <a:solidFill>
                  <a:srgbClr val="00334D"/>
                </a:solidFill>
              </a:rPr>
              <a:t> </a:t>
            </a:r>
            <a:r>
              <a:rPr lang="en-US" sz="3200" dirty="0" err="1" smtClean="0">
                <a:solidFill>
                  <a:srgbClr val="00334D"/>
                </a:solidFill>
              </a:rPr>
              <a:t>blandit</a:t>
            </a:r>
            <a:r>
              <a:rPr lang="en-US" sz="3200" dirty="0" smtClean="0">
                <a:solidFill>
                  <a:srgbClr val="00334D"/>
                </a:solidFill>
              </a:rPr>
              <a:t> </a:t>
            </a:r>
            <a:r>
              <a:rPr lang="en-US" sz="3200" dirty="0" err="1" smtClean="0">
                <a:solidFill>
                  <a:srgbClr val="00334D"/>
                </a:solidFill>
              </a:rPr>
              <a:t>elementum</a:t>
            </a:r>
            <a:r>
              <a:rPr lang="en-US" sz="3200" dirty="0" smtClean="0">
                <a:solidFill>
                  <a:srgbClr val="00334D"/>
                </a:solidFill>
              </a:rPr>
              <a:t>. </a:t>
            </a:r>
            <a:r>
              <a:rPr lang="en-US" sz="3200" dirty="0" err="1" smtClean="0">
                <a:solidFill>
                  <a:srgbClr val="00334D"/>
                </a:solidFill>
              </a:rPr>
              <a:t>Morbi</a:t>
            </a:r>
            <a:r>
              <a:rPr lang="en-US" sz="3200" dirty="0" smtClean="0">
                <a:solidFill>
                  <a:srgbClr val="00334D"/>
                </a:solidFill>
              </a:rPr>
              <a:t> id ligula ac ligula </a:t>
            </a:r>
            <a:r>
              <a:rPr lang="en-US" sz="3200" dirty="0" err="1" smtClean="0">
                <a:solidFill>
                  <a:srgbClr val="00334D"/>
                </a:solidFill>
              </a:rPr>
              <a:t>adipiscing</a:t>
            </a:r>
            <a:r>
              <a:rPr lang="en-US" sz="3200" dirty="0" smtClean="0">
                <a:solidFill>
                  <a:srgbClr val="00334D"/>
                </a:solidFill>
              </a:rPr>
              <a:t> </a:t>
            </a:r>
            <a:r>
              <a:rPr lang="en-US" sz="3200" dirty="0" err="1" smtClean="0">
                <a:solidFill>
                  <a:srgbClr val="00334D"/>
                </a:solidFill>
              </a:rPr>
              <a:t>iaculis</a:t>
            </a:r>
            <a:r>
              <a:rPr lang="en-US" sz="3200" dirty="0" smtClean="0">
                <a:solidFill>
                  <a:srgbClr val="00334D"/>
                </a:solidFill>
              </a:rPr>
              <a:t>. </a:t>
            </a:r>
            <a:r>
              <a:rPr lang="en-US" sz="3200" dirty="0" err="1" smtClean="0">
                <a:solidFill>
                  <a:srgbClr val="00334D"/>
                </a:solidFill>
              </a:rPr>
              <a:t>Nulla</a:t>
            </a:r>
            <a:r>
              <a:rPr lang="en-US" sz="3200" dirty="0" smtClean="0">
                <a:solidFill>
                  <a:srgbClr val="00334D"/>
                </a:solidFill>
              </a:rPr>
              <a:t> </a:t>
            </a:r>
            <a:r>
              <a:rPr lang="en-US" sz="3200" dirty="0" err="1" smtClean="0">
                <a:solidFill>
                  <a:srgbClr val="00334D"/>
                </a:solidFill>
              </a:rPr>
              <a:t>risus</a:t>
            </a:r>
            <a:r>
              <a:rPr lang="en-US" sz="3200" dirty="0" smtClean="0">
                <a:solidFill>
                  <a:srgbClr val="00334D"/>
                </a:solidFill>
              </a:rPr>
              <a:t> </a:t>
            </a:r>
            <a:r>
              <a:rPr lang="en-US" sz="3200" dirty="0" err="1" smtClean="0">
                <a:solidFill>
                  <a:srgbClr val="00334D"/>
                </a:solidFill>
              </a:rPr>
              <a:t>lorem</a:t>
            </a:r>
            <a:r>
              <a:rPr lang="en-US" sz="3200" dirty="0" smtClean="0">
                <a:solidFill>
                  <a:srgbClr val="00334D"/>
                </a:solidFill>
              </a:rPr>
              <a:t>, </a:t>
            </a:r>
            <a:r>
              <a:rPr lang="en-US" sz="3200" dirty="0" err="1" smtClean="0">
                <a:solidFill>
                  <a:srgbClr val="00334D"/>
                </a:solidFill>
              </a:rPr>
              <a:t>molestie</a:t>
            </a:r>
            <a:r>
              <a:rPr lang="en-US" sz="3200" dirty="0" smtClean="0">
                <a:solidFill>
                  <a:srgbClr val="00334D"/>
                </a:solidFill>
              </a:rPr>
              <a:t> ac, </a:t>
            </a:r>
            <a:r>
              <a:rPr lang="en-US" sz="3200" dirty="0" err="1" smtClean="0">
                <a:solidFill>
                  <a:srgbClr val="00334D"/>
                </a:solidFill>
              </a:rPr>
              <a:t>scelerisque</a:t>
            </a:r>
            <a:r>
              <a:rPr lang="en-US" sz="3200" dirty="0" smtClean="0">
                <a:solidFill>
                  <a:srgbClr val="00334D"/>
                </a:solidFill>
              </a:rPr>
              <a:t> </a:t>
            </a:r>
            <a:r>
              <a:rPr lang="en-US" sz="3200" dirty="0" err="1" smtClean="0">
                <a:solidFill>
                  <a:srgbClr val="00334D"/>
                </a:solidFill>
              </a:rPr>
              <a:t>quis</a:t>
            </a:r>
            <a:r>
              <a:rPr lang="en-US" sz="3200" dirty="0" smtClean="0">
                <a:solidFill>
                  <a:srgbClr val="00334D"/>
                </a:solidFill>
              </a:rPr>
              <a:t>, </a:t>
            </a:r>
            <a:r>
              <a:rPr lang="en-US" sz="3200" dirty="0" err="1" smtClean="0">
                <a:solidFill>
                  <a:srgbClr val="00334D"/>
                </a:solidFill>
              </a:rPr>
              <a:t>gravida</a:t>
            </a:r>
            <a:r>
              <a:rPr lang="en-US" sz="3200" dirty="0" smtClean="0">
                <a:solidFill>
                  <a:srgbClr val="00334D"/>
                </a:solidFill>
              </a:rPr>
              <a:t> </a:t>
            </a:r>
            <a:r>
              <a:rPr lang="en-US" sz="3200" dirty="0" err="1" smtClean="0">
                <a:solidFill>
                  <a:srgbClr val="00334D"/>
                </a:solidFill>
              </a:rPr>
              <a:t>eleifend</a:t>
            </a:r>
            <a:r>
              <a:rPr lang="en-US" sz="3200" dirty="0" smtClean="0">
                <a:solidFill>
                  <a:srgbClr val="00334D"/>
                </a:solidFill>
              </a:rPr>
              <a:t>, </a:t>
            </a:r>
            <a:r>
              <a:rPr lang="en-US" sz="3200" dirty="0" err="1" smtClean="0">
                <a:solidFill>
                  <a:srgbClr val="00334D"/>
                </a:solidFill>
              </a:rPr>
              <a:t>wisi</a:t>
            </a:r>
            <a:r>
              <a:rPr lang="en-US" sz="3200" dirty="0" smtClean="0">
                <a:solidFill>
                  <a:srgbClr val="00334D"/>
                </a:solidFill>
              </a:rPr>
              <a:t>. </a:t>
            </a:r>
          </a:p>
          <a:p>
            <a:pPr eaLnBrk="1" hangingPunct="1">
              <a:lnSpc>
                <a:spcPct val="110000"/>
              </a:lnSpc>
              <a:defRPr/>
            </a:pPr>
            <a:endParaRPr lang="en-US" sz="3200" dirty="0" smtClean="0">
              <a:solidFill>
                <a:srgbClr val="00334D"/>
              </a:solidFill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3200" dirty="0" err="1" smtClean="0">
                <a:solidFill>
                  <a:srgbClr val="00334D"/>
                </a:solidFill>
              </a:rPr>
              <a:t>Proin</a:t>
            </a:r>
            <a:r>
              <a:rPr lang="en-US" sz="3200" dirty="0" smtClean="0">
                <a:solidFill>
                  <a:srgbClr val="00334D"/>
                </a:solidFill>
              </a:rPr>
              <a:t> </a:t>
            </a:r>
            <a:r>
              <a:rPr lang="en-US" sz="3200" dirty="0" err="1" smtClean="0">
                <a:solidFill>
                  <a:srgbClr val="00334D"/>
                </a:solidFill>
              </a:rPr>
              <a:t>sapien</a:t>
            </a:r>
            <a:r>
              <a:rPr lang="en-US" sz="3200" dirty="0" smtClean="0">
                <a:solidFill>
                  <a:srgbClr val="00334D"/>
                </a:solidFill>
              </a:rPr>
              <a:t> ante, </a:t>
            </a:r>
            <a:r>
              <a:rPr lang="en-US" sz="3200" dirty="0" err="1" smtClean="0">
                <a:solidFill>
                  <a:srgbClr val="00334D"/>
                </a:solidFill>
              </a:rPr>
              <a:t>faucibus</a:t>
            </a:r>
            <a:r>
              <a:rPr lang="en-US" sz="3200" dirty="0" smtClean="0">
                <a:solidFill>
                  <a:srgbClr val="00334D"/>
                </a:solidFill>
              </a:rPr>
              <a:t> sit </a:t>
            </a:r>
            <a:r>
              <a:rPr lang="en-US" sz="3200" dirty="0" err="1" smtClean="0">
                <a:solidFill>
                  <a:srgbClr val="00334D"/>
                </a:solidFill>
              </a:rPr>
              <a:t>amet</a:t>
            </a:r>
            <a:r>
              <a:rPr lang="en-US" sz="3200" dirty="0" smtClean="0">
                <a:solidFill>
                  <a:srgbClr val="00334D"/>
                </a:solidFill>
              </a:rPr>
              <a:t>, </a:t>
            </a:r>
            <a:r>
              <a:rPr lang="en-US" sz="3200" dirty="0" err="1" smtClean="0">
                <a:solidFill>
                  <a:srgbClr val="00334D"/>
                </a:solidFill>
              </a:rPr>
              <a:t>mollis</a:t>
            </a:r>
            <a:r>
              <a:rPr lang="en-US" sz="3200" dirty="0" smtClean="0">
                <a:solidFill>
                  <a:srgbClr val="00334D"/>
                </a:solidFill>
              </a:rPr>
              <a:t> </a:t>
            </a:r>
            <a:r>
              <a:rPr lang="en-US" sz="3200" dirty="0" err="1" smtClean="0">
                <a:solidFill>
                  <a:srgbClr val="00334D"/>
                </a:solidFill>
              </a:rPr>
              <a:t>eu</a:t>
            </a:r>
            <a:r>
              <a:rPr lang="en-US" sz="3200" dirty="0" smtClean="0">
                <a:solidFill>
                  <a:srgbClr val="00334D"/>
                </a:solidFill>
              </a:rPr>
              <a:t>, </a:t>
            </a:r>
            <a:r>
              <a:rPr lang="en-US" sz="3200" dirty="0" err="1" smtClean="0">
                <a:solidFill>
                  <a:srgbClr val="00334D"/>
                </a:solidFill>
              </a:rPr>
              <a:t>molestie</a:t>
            </a:r>
            <a:r>
              <a:rPr lang="en-US" sz="3200" dirty="0" smtClean="0">
                <a:solidFill>
                  <a:srgbClr val="00334D"/>
                </a:solidFill>
              </a:rPr>
              <a:t> a, </a:t>
            </a:r>
            <a:r>
              <a:rPr lang="en-US" sz="3200" dirty="0" err="1" smtClean="0">
                <a:solidFill>
                  <a:srgbClr val="00334D"/>
                </a:solidFill>
              </a:rPr>
              <a:t>erat</a:t>
            </a:r>
            <a:r>
              <a:rPr lang="en-US" sz="3200" dirty="0" smtClean="0">
                <a:solidFill>
                  <a:srgbClr val="00334D"/>
                </a:solidFill>
              </a:rPr>
              <a:t>. </a:t>
            </a:r>
            <a:r>
              <a:rPr lang="en-US" sz="3200" dirty="0" err="1" smtClean="0">
                <a:solidFill>
                  <a:srgbClr val="00334D"/>
                </a:solidFill>
              </a:rPr>
              <a:t>Donec</a:t>
            </a:r>
            <a:r>
              <a:rPr lang="en-US" sz="3200" dirty="0" smtClean="0">
                <a:solidFill>
                  <a:srgbClr val="00334D"/>
                </a:solidFill>
              </a:rPr>
              <a:t> magna </a:t>
            </a:r>
            <a:r>
              <a:rPr lang="en-US" sz="3200" dirty="0" err="1" smtClean="0">
                <a:solidFill>
                  <a:srgbClr val="00334D"/>
                </a:solidFill>
              </a:rPr>
              <a:t>nibh</a:t>
            </a:r>
            <a:r>
              <a:rPr lang="en-US" sz="3200" dirty="0" smtClean="0">
                <a:solidFill>
                  <a:srgbClr val="00334D"/>
                </a:solidFill>
              </a:rPr>
              <a:t>, </a:t>
            </a:r>
            <a:r>
              <a:rPr lang="en-US" sz="3200" dirty="0" err="1" smtClean="0">
                <a:solidFill>
                  <a:srgbClr val="00334D"/>
                </a:solidFill>
              </a:rPr>
              <a:t>ultrices</a:t>
            </a:r>
            <a:r>
              <a:rPr lang="en-US" sz="3200" dirty="0" smtClean="0">
                <a:solidFill>
                  <a:srgbClr val="00334D"/>
                </a:solidFill>
              </a:rPr>
              <a:t> </a:t>
            </a:r>
            <a:r>
              <a:rPr lang="en-US" sz="3200" dirty="0" err="1" smtClean="0">
                <a:solidFill>
                  <a:srgbClr val="00334D"/>
                </a:solidFill>
              </a:rPr>
              <a:t>facilisis</a:t>
            </a:r>
            <a:r>
              <a:rPr lang="en-US" sz="3200" dirty="0" smtClean="0">
                <a:solidFill>
                  <a:srgbClr val="00334D"/>
                </a:solidFill>
              </a:rPr>
              <a:t>, </a:t>
            </a:r>
            <a:r>
              <a:rPr lang="en-US" sz="3200" dirty="0" err="1" smtClean="0">
                <a:solidFill>
                  <a:srgbClr val="00334D"/>
                </a:solidFill>
              </a:rPr>
              <a:t>dignissim</a:t>
            </a:r>
            <a:r>
              <a:rPr lang="en-US" sz="3200" dirty="0" smtClean="0">
                <a:solidFill>
                  <a:srgbClr val="00334D"/>
                </a:solidFill>
              </a:rPr>
              <a:t> at, </a:t>
            </a:r>
            <a:r>
              <a:rPr lang="en-US" sz="3200" dirty="0" err="1" smtClean="0">
                <a:solidFill>
                  <a:srgbClr val="00334D"/>
                </a:solidFill>
              </a:rPr>
              <a:t>mollis</a:t>
            </a:r>
            <a:r>
              <a:rPr lang="en-US" sz="3200" dirty="0" smtClean="0">
                <a:solidFill>
                  <a:srgbClr val="00334D"/>
                </a:solidFill>
              </a:rPr>
              <a:t> </a:t>
            </a:r>
            <a:r>
              <a:rPr lang="en-US" sz="3200" dirty="0" err="1" smtClean="0">
                <a:solidFill>
                  <a:srgbClr val="00334D"/>
                </a:solidFill>
              </a:rPr>
              <a:t>ut</a:t>
            </a:r>
            <a:r>
              <a:rPr lang="en-US" sz="3200" dirty="0" smtClean="0">
                <a:solidFill>
                  <a:srgbClr val="00334D"/>
                </a:solidFill>
              </a:rPr>
              <a:t>, diam. </a:t>
            </a:r>
            <a:r>
              <a:rPr lang="en-US" sz="3200" dirty="0" err="1" smtClean="0">
                <a:solidFill>
                  <a:srgbClr val="00334D"/>
                </a:solidFill>
              </a:rPr>
              <a:t>Nulla</a:t>
            </a:r>
            <a:r>
              <a:rPr lang="en-US" sz="3200" dirty="0" smtClean="0">
                <a:solidFill>
                  <a:srgbClr val="00334D"/>
                </a:solidFill>
              </a:rPr>
              <a:t> </a:t>
            </a:r>
            <a:r>
              <a:rPr lang="en-US" sz="3200" dirty="0" err="1" smtClean="0">
                <a:solidFill>
                  <a:srgbClr val="00334D"/>
                </a:solidFill>
              </a:rPr>
              <a:t>facilisi</a:t>
            </a:r>
            <a:r>
              <a:rPr lang="en-US" sz="3200" dirty="0" smtClean="0">
                <a:solidFill>
                  <a:srgbClr val="00334D"/>
                </a:solidFill>
              </a:rPr>
              <a:t>. Cum </a:t>
            </a:r>
            <a:r>
              <a:rPr lang="en-US" sz="3200" dirty="0" err="1" smtClean="0">
                <a:solidFill>
                  <a:srgbClr val="00334D"/>
                </a:solidFill>
              </a:rPr>
              <a:t>sociis</a:t>
            </a:r>
            <a:r>
              <a:rPr lang="en-US" sz="3200" dirty="0" smtClean="0">
                <a:solidFill>
                  <a:srgbClr val="00334D"/>
                </a:solidFill>
              </a:rPr>
              <a:t> </a:t>
            </a:r>
            <a:r>
              <a:rPr lang="en-US" sz="3200" dirty="0" err="1" smtClean="0">
                <a:solidFill>
                  <a:srgbClr val="00334D"/>
                </a:solidFill>
              </a:rPr>
              <a:t>natoque</a:t>
            </a:r>
            <a:r>
              <a:rPr lang="en-US" sz="3200" dirty="0" smtClean="0">
                <a:solidFill>
                  <a:srgbClr val="00334D"/>
                </a:solidFill>
              </a:rPr>
              <a:t> </a:t>
            </a:r>
            <a:r>
              <a:rPr lang="en-US" sz="3200" dirty="0" err="1" smtClean="0">
                <a:solidFill>
                  <a:srgbClr val="00334D"/>
                </a:solidFill>
              </a:rPr>
              <a:t>penatibus</a:t>
            </a:r>
            <a:r>
              <a:rPr lang="en-US" sz="3200" dirty="0" smtClean="0">
                <a:solidFill>
                  <a:srgbClr val="00334D"/>
                </a:solidFill>
              </a:rPr>
              <a:t> et </a:t>
            </a:r>
            <a:r>
              <a:rPr lang="en-US" sz="3200" dirty="0" err="1" smtClean="0">
                <a:solidFill>
                  <a:srgbClr val="00334D"/>
                </a:solidFill>
              </a:rPr>
              <a:t>magnis</a:t>
            </a:r>
            <a:r>
              <a:rPr lang="en-US" sz="3200" dirty="0" smtClean="0">
                <a:solidFill>
                  <a:srgbClr val="00334D"/>
                </a:solidFill>
              </a:rPr>
              <a:t> dis parturient </a:t>
            </a:r>
            <a:r>
              <a:rPr lang="en-US" sz="3200" dirty="0" err="1" smtClean="0">
                <a:solidFill>
                  <a:srgbClr val="00334D"/>
                </a:solidFill>
              </a:rPr>
              <a:t>montes</a:t>
            </a:r>
            <a:r>
              <a:rPr lang="en-US" sz="3200" dirty="0" smtClean="0">
                <a:solidFill>
                  <a:srgbClr val="00334D"/>
                </a:solidFill>
              </a:rPr>
              <a:t>, </a:t>
            </a:r>
            <a:r>
              <a:rPr lang="en-US" sz="3200" dirty="0" err="1" smtClean="0">
                <a:solidFill>
                  <a:srgbClr val="00334D"/>
                </a:solidFill>
              </a:rPr>
              <a:t>nascetur</a:t>
            </a:r>
            <a:r>
              <a:rPr lang="en-US" sz="3200" dirty="0" smtClean="0">
                <a:solidFill>
                  <a:srgbClr val="00334D"/>
                </a:solidFill>
              </a:rPr>
              <a:t> </a:t>
            </a:r>
            <a:r>
              <a:rPr lang="en-US" sz="3200" dirty="0" err="1" smtClean="0">
                <a:solidFill>
                  <a:srgbClr val="00334D"/>
                </a:solidFill>
              </a:rPr>
              <a:t>ridiculus</a:t>
            </a:r>
            <a:r>
              <a:rPr lang="en-US" sz="3200" dirty="0" smtClean="0">
                <a:solidFill>
                  <a:srgbClr val="00334D"/>
                </a:solidFill>
              </a:rPr>
              <a:t> mus. </a:t>
            </a:r>
          </a:p>
          <a:p>
            <a:pPr marL="571500" indent="-57150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3200" dirty="0" err="1" smtClean="0">
                <a:solidFill>
                  <a:srgbClr val="00334D"/>
                </a:solidFill>
              </a:rPr>
              <a:t>Morbi</a:t>
            </a:r>
            <a:r>
              <a:rPr lang="en-US" sz="3200" dirty="0" smtClean="0">
                <a:solidFill>
                  <a:srgbClr val="00334D"/>
                </a:solidFill>
              </a:rPr>
              <a:t> </a:t>
            </a:r>
            <a:r>
              <a:rPr lang="en-US" sz="3200" dirty="0" err="1" smtClean="0">
                <a:solidFill>
                  <a:srgbClr val="00334D"/>
                </a:solidFill>
              </a:rPr>
              <a:t>tristique</a:t>
            </a:r>
            <a:r>
              <a:rPr lang="en-US" sz="3200" dirty="0" smtClean="0">
                <a:solidFill>
                  <a:srgbClr val="00334D"/>
                </a:solidFill>
              </a:rPr>
              <a:t> </a:t>
            </a:r>
            <a:r>
              <a:rPr lang="en-US" sz="3200" dirty="0" err="1" smtClean="0">
                <a:solidFill>
                  <a:srgbClr val="00334D"/>
                </a:solidFill>
              </a:rPr>
              <a:t>erat</a:t>
            </a:r>
            <a:r>
              <a:rPr lang="en-US" sz="3200" dirty="0" smtClean="0">
                <a:solidFill>
                  <a:srgbClr val="00334D"/>
                </a:solidFill>
              </a:rPr>
              <a:t> at ligula. </a:t>
            </a:r>
          </a:p>
          <a:p>
            <a:pPr marL="571500" indent="-57150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3200" dirty="0" err="1" smtClean="0">
                <a:solidFill>
                  <a:srgbClr val="00334D"/>
                </a:solidFill>
              </a:rPr>
              <a:t>Curabitur</a:t>
            </a:r>
            <a:r>
              <a:rPr lang="en-US" sz="3200" dirty="0" smtClean="0">
                <a:solidFill>
                  <a:srgbClr val="00334D"/>
                </a:solidFill>
              </a:rPr>
              <a:t> in </a:t>
            </a:r>
            <a:r>
              <a:rPr lang="en-US" sz="3200" dirty="0" err="1" smtClean="0">
                <a:solidFill>
                  <a:srgbClr val="00334D"/>
                </a:solidFill>
              </a:rPr>
              <a:t>metus</a:t>
            </a:r>
            <a:r>
              <a:rPr lang="en-US" sz="3200" dirty="0" smtClean="0">
                <a:solidFill>
                  <a:srgbClr val="00334D"/>
                </a:solidFill>
              </a:rPr>
              <a:t>. </a:t>
            </a:r>
          </a:p>
          <a:p>
            <a:pPr marL="571500" indent="-57150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3200" dirty="0" err="1" smtClean="0">
                <a:solidFill>
                  <a:srgbClr val="00334D"/>
                </a:solidFill>
              </a:rPr>
              <a:t>Donec</a:t>
            </a:r>
            <a:r>
              <a:rPr lang="en-US" sz="3200" dirty="0" smtClean="0">
                <a:solidFill>
                  <a:srgbClr val="00334D"/>
                </a:solidFill>
              </a:rPr>
              <a:t> </a:t>
            </a:r>
            <a:r>
              <a:rPr lang="en-US" sz="3200" dirty="0" err="1" smtClean="0">
                <a:solidFill>
                  <a:srgbClr val="00334D"/>
                </a:solidFill>
              </a:rPr>
              <a:t>consequat</a:t>
            </a:r>
            <a:r>
              <a:rPr lang="en-US" sz="3200" dirty="0" smtClean="0">
                <a:solidFill>
                  <a:srgbClr val="00334D"/>
                </a:solidFill>
              </a:rPr>
              <a:t>. </a:t>
            </a:r>
          </a:p>
          <a:p>
            <a:pPr marL="571500" indent="-57150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3200" dirty="0" err="1" smtClean="0">
                <a:solidFill>
                  <a:srgbClr val="00334D"/>
                </a:solidFill>
              </a:rPr>
              <a:t>Quisque</a:t>
            </a:r>
            <a:r>
              <a:rPr lang="en-US" sz="3200" dirty="0" smtClean="0">
                <a:solidFill>
                  <a:srgbClr val="00334D"/>
                </a:solidFill>
              </a:rPr>
              <a:t> </a:t>
            </a:r>
            <a:r>
              <a:rPr lang="en-US" sz="3200" dirty="0" err="1" smtClean="0">
                <a:solidFill>
                  <a:srgbClr val="00334D"/>
                </a:solidFill>
              </a:rPr>
              <a:t>porta</a:t>
            </a:r>
            <a:r>
              <a:rPr lang="en-US" sz="3200" dirty="0" smtClean="0">
                <a:solidFill>
                  <a:srgbClr val="00334D"/>
                </a:solidFill>
              </a:rPr>
              <a:t>. Integer diam. </a:t>
            </a:r>
          </a:p>
        </p:txBody>
      </p:sp>
      <p:sp>
        <p:nvSpPr>
          <p:cNvPr id="441" name="Rectangle 440"/>
          <p:cNvSpPr/>
          <p:nvPr/>
        </p:nvSpPr>
        <p:spPr>
          <a:xfrm>
            <a:off x="30275129" y="12278457"/>
            <a:ext cx="12212387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3200" dirty="0" err="1" smtClean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Mauris</a:t>
            </a:r>
            <a:r>
              <a:rPr lang="en-US" sz="3200" dirty="0" smtClean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pellentesque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aliquet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elit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Curabitur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hendrerit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metus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quis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augue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Mauris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rhoncus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, magna vitae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laoreet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imperdiet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, ligula dolor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hendrerit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quam, sit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amet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mollis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augue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nibh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lorem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. Nam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odio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wisi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faucibus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id, dictum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nec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dignissim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eget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, ante. </a:t>
            </a:r>
          </a:p>
        </p:txBody>
      </p:sp>
      <p:graphicFrame>
        <p:nvGraphicFramePr>
          <p:cNvPr id="442" name="Chart 441"/>
          <p:cNvGraphicFramePr/>
          <p:nvPr>
            <p:extLst>
              <p:ext uri="{D42A27DB-BD31-4B8C-83A1-F6EECF244321}">
                <p14:modId xmlns:p14="http://schemas.microsoft.com/office/powerpoint/2010/main" val="2945893148"/>
              </p:ext>
            </p:extLst>
          </p:nvPr>
        </p:nvGraphicFramePr>
        <p:xfrm>
          <a:off x="30319579" y="7376694"/>
          <a:ext cx="6061743" cy="4216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43" name="Chart 442"/>
          <p:cNvGraphicFramePr/>
          <p:nvPr>
            <p:extLst>
              <p:ext uri="{D42A27DB-BD31-4B8C-83A1-F6EECF244321}">
                <p14:modId xmlns:p14="http://schemas.microsoft.com/office/powerpoint/2010/main" val="3475301548"/>
              </p:ext>
            </p:extLst>
          </p:nvPr>
        </p:nvGraphicFramePr>
        <p:xfrm>
          <a:off x="36543916" y="5674895"/>
          <a:ext cx="5967664" cy="4236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4" name="Rectangle 443"/>
          <p:cNvSpPr/>
          <p:nvPr/>
        </p:nvSpPr>
        <p:spPr>
          <a:xfrm>
            <a:off x="20950989" y="16865370"/>
            <a:ext cx="21480379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3200" dirty="0" err="1" smtClean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Mauris</a:t>
            </a:r>
            <a:r>
              <a:rPr lang="en-US" sz="3200" dirty="0" smtClean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pellentesque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aliquet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elit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Curabitur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hendrerit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metus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quis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augue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Mauris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rhoncus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, magna vitae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laoreet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imperdiet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, ligula dolor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hendrerit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quam, sit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amet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mollis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augue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nibh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lorem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. Nam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odio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wisi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faucibus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id, dictum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nec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dignissim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eget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, ante.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Lorem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ipsum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dolor sit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amet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consectetuer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adipiscing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elit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. Nam in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diam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consectetuer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odio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blandit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elementum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Morbi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id ligula ac ligula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adipiscing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iaculis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Nulla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risus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lorem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molestie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ac,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scelerisque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quis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gravida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eleifend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wisi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Lorem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ipsum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dolor sit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amet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consectetuer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adipiscing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elit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. Nam in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diam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consectetuer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odio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blandit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elementum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Morbi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id ligula ac ligula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adipiscing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iaculis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Nulla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risus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lorem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molestie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ac,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scelerisque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quis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gravida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eleifend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wisi</a:t>
            </a:r>
            <a:r>
              <a:rPr lang="en-US" sz="3200" dirty="0" smtClean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solidFill>
                <a:srgbClr val="0033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5" name="Text Box 49"/>
          <p:cNvSpPr txBox="1">
            <a:spLocks noChangeArrowheads="1"/>
          </p:cNvSpPr>
          <p:nvPr/>
        </p:nvSpPr>
        <p:spPr bwMode="auto">
          <a:xfrm>
            <a:off x="1346397" y="5498566"/>
            <a:ext cx="8596839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sz="4400" dirty="0" smtClean="0">
                <a:solidFill>
                  <a:srgbClr val="0046C0"/>
                </a:solidFill>
                <a:latin typeface="Arial Black" pitchFamily="34" charset="0"/>
              </a:rPr>
              <a:t>Introduction</a:t>
            </a:r>
            <a:endParaRPr lang="en-US" sz="4400" dirty="0">
              <a:solidFill>
                <a:srgbClr val="0046C0"/>
              </a:solidFill>
              <a:latin typeface="Arial Black" pitchFamily="34" charset="0"/>
            </a:endParaRPr>
          </a:p>
        </p:txBody>
      </p:sp>
      <p:sp>
        <p:nvSpPr>
          <p:cNvPr id="446" name="Text Box 49"/>
          <p:cNvSpPr txBox="1">
            <a:spLocks noChangeArrowheads="1"/>
          </p:cNvSpPr>
          <p:nvPr/>
        </p:nvSpPr>
        <p:spPr bwMode="auto">
          <a:xfrm>
            <a:off x="1346397" y="17354069"/>
            <a:ext cx="8596839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sz="4400" dirty="0" smtClean="0">
                <a:solidFill>
                  <a:srgbClr val="0046C0"/>
                </a:solidFill>
                <a:latin typeface="Arial Black" pitchFamily="34" charset="0"/>
              </a:rPr>
              <a:t>Procedures</a:t>
            </a:r>
            <a:endParaRPr lang="en-US" sz="4400" dirty="0">
              <a:solidFill>
                <a:srgbClr val="0046C0"/>
              </a:solidFill>
              <a:latin typeface="Arial Black" pitchFamily="34" charset="0"/>
            </a:endParaRPr>
          </a:p>
        </p:txBody>
      </p:sp>
      <p:sp>
        <p:nvSpPr>
          <p:cNvPr id="447" name="Text Box 49"/>
          <p:cNvSpPr txBox="1">
            <a:spLocks noChangeArrowheads="1"/>
          </p:cNvSpPr>
          <p:nvPr/>
        </p:nvSpPr>
        <p:spPr bwMode="auto">
          <a:xfrm>
            <a:off x="11091976" y="5408717"/>
            <a:ext cx="8596839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sz="4400" dirty="0" smtClean="0">
                <a:solidFill>
                  <a:srgbClr val="0046C0"/>
                </a:solidFill>
                <a:latin typeface="Arial Black" pitchFamily="34" charset="0"/>
              </a:rPr>
              <a:t>Participants</a:t>
            </a:r>
            <a:endParaRPr lang="en-US" sz="4400" dirty="0">
              <a:solidFill>
                <a:srgbClr val="0046C0"/>
              </a:solidFill>
              <a:latin typeface="Arial Black" pitchFamily="34" charset="0"/>
            </a:endParaRPr>
          </a:p>
        </p:txBody>
      </p:sp>
      <p:sp>
        <p:nvSpPr>
          <p:cNvPr id="448" name="Text Box 49"/>
          <p:cNvSpPr txBox="1">
            <a:spLocks noChangeArrowheads="1"/>
          </p:cNvSpPr>
          <p:nvPr/>
        </p:nvSpPr>
        <p:spPr bwMode="auto">
          <a:xfrm>
            <a:off x="21007137" y="15957642"/>
            <a:ext cx="8596839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sz="4400" dirty="0" smtClean="0">
                <a:solidFill>
                  <a:srgbClr val="0046C0"/>
                </a:solidFill>
                <a:latin typeface="Arial Black" pitchFamily="34" charset="0"/>
              </a:rPr>
              <a:t>Conclusions</a:t>
            </a:r>
            <a:endParaRPr lang="en-US" sz="4400" dirty="0">
              <a:solidFill>
                <a:srgbClr val="0046C0"/>
              </a:solidFill>
              <a:latin typeface="Arial Black" pitchFamily="34" charset="0"/>
            </a:endParaRPr>
          </a:p>
        </p:txBody>
      </p:sp>
      <p:sp>
        <p:nvSpPr>
          <p:cNvPr id="449" name="Text Box 49"/>
          <p:cNvSpPr txBox="1">
            <a:spLocks noChangeArrowheads="1"/>
          </p:cNvSpPr>
          <p:nvPr/>
        </p:nvSpPr>
        <p:spPr bwMode="auto">
          <a:xfrm>
            <a:off x="21007137" y="5408717"/>
            <a:ext cx="8596839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sz="4400" dirty="0" smtClean="0">
                <a:solidFill>
                  <a:srgbClr val="0046C0"/>
                </a:solidFill>
                <a:latin typeface="Arial Black" pitchFamily="34" charset="0"/>
              </a:rPr>
              <a:t>Results</a:t>
            </a:r>
            <a:endParaRPr lang="en-US" sz="4400" dirty="0">
              <a:solidFill>
                <a:srgbClr val="0046C0"/>
              </a:solidFill>
              <a:latin typeface="Arial Black" pitchFamily="34" charset="0"/>
            </a:endParaRPr>
          </a:p>
        </p:txBody>
      </p:sp>
      <p:sp>
        <p:nvSpPr>
          <p:cNvPr id="450" name="TextBox 449"/>
          <p:cNvSpPr txBox="1"/>
          <p:nvPr/>
        </p:nvSpPr>
        <p:spPr>
          <a:xfrm>
            <a:off x="1066800" y="459432"/>
            <a:ext cx="19659600" cy="24314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dirty="0" smtClean="0">
                <a:solidFill>
                  <a:srgbClr val="0046C0"/>
                </a:solidFill>
                <a:latin typeface="Arial Black" pitchFamily="34" charset="0"/>
              </a:rPr>
              <a:t>Case Study Title Goes Here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46C0"/>
                </a:solidFill>
                <a:latin typeface="Arial" pitchFamily="34" charset="0"/>
                <a:cs typeface="Arial" pitchFamily="34" charset="0"/>
              </a:rPr>
              <a:t>Your Name Goes Here, Author’s Name, Author’s Name</a:t>
            </a:r>
          </a:p>
          <a:p>
            <a:r>
              <a:rPr lang="en-US" sz="3200" dirty="0" smtClean="0">
                <a:solidFill>
                  <a:srgbClr val="0046C0"/>
                </a:solidFill>
                <a:latin typeface="Arial" pitchFamily="34" charset="0"/>
                <a:cs typeface="Arial" pitchFamily="34" charset="0"/>
              </a:rPr>
              <a:t>Department of Pediatrics, Eastern Virginia Medical School, Norfolk, VA</a:t>
            </a:r>
            <a:endParaRPr lang="en-US" sz="3200" dirty="0">
              <a:solidFill>
                <a:srgbClr val="0046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3124200"/>
            <a:ext cx="43891201" cy="1905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65830" y="1143000"/>
            <a:ext cx="4365567" cy="12192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70600" y="1233055"/>
            <a:ext cx="3974333" cy="125646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43200" y="381000"/>
            <a:ext cx="2590800" cy="287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2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599</Words>
  <Application>Microsoft Office PowerPoint</Application>
  <PresentationFormat>Custom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Arial Black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</dc:creator>
  <cp:lastModifiedBy>Mukherjee, Pravash C.</cp:lastModifiedBy>
  <cp:revision>20</cp:revision>
  <dcterms:created xsi:type="dcterms:W3CDTF">2011-01-19T20:59:02Z</dcterms:created>
  <dcterms:modified xsi:type="dcterms:W3CDTF">2018-04-23T18:02:30Z</dcterms:modified>
</cp:coreProperties>
</file>