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43891200" cy="219456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ranklin Gothic Medium" panose="020B0603020102020204" pitchFamily="34" charset="0"/>
      <p:regular r:id="rId9"/>
      <p:italic r:id="rId10"/>
    </p:embeddedFont>
  </p:embeddedFontLst>
  <p:defaultTextStyle>
    <a:defPPr>
      <a:defRPr lang="en-US"/>
    </a:defPPr>
    <a:lvl1pPr marL="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726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452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178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0905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8631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357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083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1809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C52"/>
    <a:srgbClr val="80CC68"/>
    <a:srgbClr val="80CCD5"/>
    <a:srgbClr val="24CFD5"/>
    <a:srgbClr val="23D09C"/>
    <a:srgbClr val="199ED7"/>
    <a:srgbClr val="1A71C1"/>
    <a:srgbClr val="E0E9EE"/>
    <a:srgbClr val="0C7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4CC5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4CFD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A71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850176"/>
        <c:axId val="209850560"/>
        <c:axId val="0"/>
      </c:bar3DChart>
      <c:catAx>
        <c:axId val="20985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850560"/>
        <c:crosses val="autoZero"/>
        <c:auto val="1"/>
        <c:lblAlgn val="ctr"/>
        <c:lblOffset val="100"/>
        <c:noMultiLvlLbl val="0"/>
      </c:catAx>
      <c:valAx>
        <c:axId val="20985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5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199ED7"/>
              </a:solidFill>
            </c:spPr>
          </c:dPt>
          <c:dPt>
            <c:idx val="1"/>
            <c:bubble3D val="0"/>
            <c:spPr>
              <a:solidFill>
                <a:srgbClr val="80CC68"/>
              </a:solidFill>
            </c:spPr>
          </c:dPt>
          <c:dPt>
            <c:idx val="2"/>
            <c:bubble3D val="0"/>
            <c:spPr>
              <a:solidFill>
                <a:srgbClr val="24CFD5"/>
              </a:solidFill>
            </c:spPr>
          </c:dPt>
          <c:dPt>
            <c:idx val="3"/>
            <c:bubble3D val="0"/>
            <c:spPr>
              <a:solidFill>
                <a:srgbClr val="C4CC52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CD9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F792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C799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618312"/>
        <c:axId val="275618704"/>
        <c:axId val="0"/>
      </c:bar3DChart>
      <c:catAx>
        <c:axId val="275618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618704"/>
        <c:crosses val="autoZero"/>
        <c:auto val="1"/>
        <c:lblAlgn val="ctr"/>
        <c:lblOffset val="100"/>
        <c:noMultiLvlLbl val="0"/>
      </c:catAx>
      <c:valAx>
        <c:axId val="27561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618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C7994"/>
              </a:solidFill>
            </c:spPr>
          </c:dPt>
          <c:dPt>
            <c:idx val="1"/>
            <c:bubble3D val="0"/>
            <c:spPr>
              <a:solidFill>
                <a:srgbClr val="E3DEB8"/>
              </a:solidFill>
            </c:spPr>
          </c:dPt>
          <c:dPt>
            <c:idx val="2"/>
            <c:bubble3D val="0"/>
            <c:spPr>
              <a:solidFill>
                <a:srgbClr val="00334D"/>
              </a:solidFill>
            </c:spPr>
          </c:dPt>
          <c:dPt>
            <c:idx val="3"/>
            <c:bubble3D val="0"/>
            <c:spPr>
              <a:solidFill>
                <a:srgbClr val="C6BF70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0D2E-0944-47C8-99DF-925AB13FC617}" type="datetimeFigureOut">
              <a:rPr lang="en-US" smtClean="0"/>
              <a:t>04/23/2018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A75E-9144-4FCD-A651-6471004B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81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8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68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46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9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4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87913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187913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1879136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18791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1879136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1879136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09800" y="1280012"/>
            <a:ext cx="21488400" cy="2708236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/>
              </a:rPr>
              <a:t>Your Poster Title Goes Here</a:t>
            </a:r>
          </a:p>
          <a:p>
            <a:r>
              <a:rPr lang="en-US" sz="4200" dirty="0">
                <a:solidFill>
                  <a:srgbClr val="1A71C1"/>
                </a:solidFill>
                <a:latin typeface="Franklin Gothic Medium" pitchFamily="34" charset="0"/>
              </a:rPr>
              <a:t>Your Name Goes Here, Author’s Name, Author’s Name</a:t>
            </a:r>
          </a:p>
          <a:p>
            <a:r>
              <a:rPr lang="en-US" sz="3200" dirty="0">
                <a:solidFill>
                  <a:srgbClr val="1A71C1"/>
                </a:solidFill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209800" y="6403102"/>
            <a:ext cx="8696448" cy="101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2185523" y="13716000"/>
            <a:ext cx="9255125" cy="67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2304741" y="6458105"/>
            <a:ext cx="9251952" cy="9021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2530923" y="14719233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209800" y="18137414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ligula.</a:t>
            </a:r>
          </a:p>
        </p:txBody>
      </p:sp>
      <p:graphicFrame>
        <p:nvGraphicFramePr>
          <p:cNvPr id="2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8609"/>
              </p:ext>
            </p:extLst>
          </p:nvPr>
        </p:nvGraphicFramePr>
        <p:xfrm>
          <a:off x="13451252" y="6741550"/>
          <a:ext cx="6723591" cy="5314501"/>
        </p:xfrm>
        <a:graphic>
          <a:graphicData uri="http://schemas.openxmlformats.org/drawingml/2006/table">
            <a:tbl>
              <a:tblPr/>
              <a:tblGrid>
                <a:gridCol w="4427194"/>
                <a:gridCol w="2296397"/>
              </a:tblGrid>
              <a:tr h="135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695162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57064" y="16937105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Methods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041149" y="1245172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Procedures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290051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236549" y="1356764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193549" y="52578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462749" y="533804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5800" dirty="0">
                <a:solidFill>
                  <a:srgbClr val="1A71C1"/>
                </a:solidFill>
                <a:latin typeface="Franklin Gothic Medium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897484186"/>
              </p:ext>
            </p:extLst>
          </p:nvPr>
        </p:nvGraphicFramePr>
        <p:xfrm>
          <a:off x="32757953" y="9382713"/>
          <a:ext cx="8648702" cy="40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674675824"/>
              </p:ext>
            </p:extLst>
          </p:nvPr>
        </p:nvGraphicFramePr>
        <p:xfrm>
          <a:off x="23251956" y="14902010"/>
          <a:ext cx="7734302" cy="48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Rectangle 102"/>
          <p:cNvSpPr/>
          <p:nvPr/>
        </p:nvSpPr>
        <p:spPr>
          <a:xfrm>
            <a:off x="32737383" y="6458117"/>
            <a:ext cx="8669270" cy="2876743"/>
          </a:xfrm>
          <a:prstGeom prst="rect">
            <a:avLst/>
          </a:prstGeom>
        </p:spPr>
        <p:txBody>
          <a:bodyPr wrap="square" lIns="91257" tIns="45622" rIns="91257" bIns="45622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745749" y="5090548"/>
            <a:ext cx="0" cy="15316202"/>
          </a:xfrm>
          <a:prstGeom prst="line">
            <a:avLst/>
          </a:prstGeom>
          <a:ln w="19050" cmpd="sng">
            <a:solidFill>
              <a:srgbClr val="1A71C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80349" y="5090548"/>
            <a:ext cx="0" cy="15316202"/>
          </a:xfrm>
          <a:prstGeom prst="line">
            <a:avLst/>
          </a:prstGeom>
          <a:ln w="19050" cmpd="sng">
            <a:solidFill>
              <a:srgbClr val="1A71C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2014949" y="5090547"/>
            <a:ext cx="0" cy="15468602"/>
          </a:xfrm>
          <a:prstGeom prst="line">
            <a:avLst/>
          </a:prstGeom>
          <a:ln w="19050" cmpd="sng">
            <a:solidFill>
              <a:srgbClr val="1A71C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0" y="0"/>
            <a:ext cx="7315200" cy="457200"/>
          </a:xfrm>
          <a:prstGeom prst="rect">
            <a:avLst/>
          </a:prstGeom>
          <a:solidFill>
            <a:srgbClr val="1A7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315200" y="0"/>
            <a:ext cx="7315200" cy="457200"/>
          </a:xfrm>
          <a:prstGeom prst="rect">
            <a:avLst/>
          </a:prstGeom>
          <a:solidFill>
            <a:srgbClr val="199E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630400" y="0"/>
            <a:ext cx="7315200" cy="457200"/>
          </a:xfrm>
          <a:prstGeom prst="rect">
            <a:avLst/>
          </a:prstGeom>
          <a:solidFill>
            <a:srgbClr val="24CF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21945600" y="0"/>
            <a:ext cx="7315200" cy="457200"/>
          </a:xfrm>
          <a:prstGeom prst="rect">
            <a:avLst/>
          </a:prstGeom>
          <a:solidFill>
            <a:srgbClr val="23D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9260800" y="0"/>
            <a:ext cx="7315200" cy="457200"/>
          </a:xfrm>
          <a:prstGeom prst="rect">
            <a:avLst/>
          </a:prstGeom>
          <a:solidFill>
            <a:srgbClr val="80CC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6576000" y="0"/>
            <a:ext cx="7360920" cy="457200"/>
          </a:xfrm>
          <a:prstGeom prst="rect">
            <a:avLst/>
          </a:prstGeom>
          <a:solidFill>
            <a:srgbClr val="C4C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00" y="1972214"/>
            <a:ext cx="5350127" cy="14801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0" y="2133600"/>
            <a:ext cx="4417418" cy="1396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9800" y="1066800"/>
            <a:ext cx="28796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350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4696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80402" y="570309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24202" y="567924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3962400"/>
          </a:xfrm>
          <a:prstGeom prst="rect">
            <a:avLst/>
          </a:prstGeom>
          <a:gradFill flip="none" rotWithShape="0">
            <a:gsLst>
              <a:gs pos="0">
                <a:srgbClr val="E3DEB8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1" name="Rounded Rectangle 37"/>
          <p:cNvSpPr>
            <a:spLocks noChangeArrowheads="1"/>
          </p:cNvSpPr>
          <p:nvPr/>
        </p:nvSpPr>
        <p:spPr bwMode="auto">
          <a:xfrm>
            <a:off x="-3891" y="3775691"/>
            <a:ext cx="43895093" cy="415331"/>
          </a:xfrm>
          <a:prstGeom prst="roundRect">
            <a:avLst>
              <a:gd name="adj" fmla="val 16667"/>
            </a:avLst>
          </a:prstGeom>
          <a:solidFill>
            <a:srgbClr val="82630C"/>
          </a:solidFill>
          <a:ln>
            <a:noFill/>
          </a:ln>
        </p:spPr>
        <p:txBody>
          <a:bodyPr lIns="91257" tIns="45622" rIns="91257" bIns="45622" anchor="ctr"/>
          <a:lstStyle/>
          <a:p>
            <a:pPr defTabSz="3754870"/>
            <a:endParaRPr lang="en-US" sz="6200" dirty="0">
              <a:solidFill>
                <a:srgbClr val="00334D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5502" y="458452"/>
            <a:ext cx="25748698" cy="2677458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pPr algn="ctr"/>
            <a:r>
              <a:rPr lang="en-US" sz="78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Bold BT" pitchFamily="66" charset="0"/>
              </a:rPr>
              <a:t>Your Poster Title Goes Here</a:t>
            </a:r>
          </a:p>
          <a:p>
            <a:pPr algn="ctr"/>
            <a:r>
              <a:rPr lang="en-US" sz="49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41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646651" y="6951355"/>
            <a:ext cx="8696448" cy="106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Your text goes here.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622374" y="12502589"/>
            <a:ext cx="9255125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3741592" y="7006358"/>
            <a:ext cx="9251952" cy="9021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3967774" y="15267486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646651" y="18685667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ligula.</a:t>
            </a:r>
          </a:p>
        </p:txBody>
      </p:sp>
      <p:graphicFrame>
        <p:nvGraphicFramePr>
          <p:cNvPr id="2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4169"/>
              </p:ext>
            </p:extLst>
          </p:nvPr>
        </p:nvGraphicFramePr>
        <p:xfrm>
          <a:off x="14888103" y="7289802"/>
          <a:ext cx="6723591" cy="5314501"/>
        </p:xfrm>
        <a:graphic>
          <a:graphicData uri="http://schemas.openxmlformats.org/drawingml/2006/table">
            <a:tbl>
              <a:tblPr/>
              <a:tblGrid>
                <a:gridCol w="4427194"/>
                <a:gridCol w="2296397"/>
              </a:tblGrid>
              <a:tr h="135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144">
            <a:off x="237641" y="10141488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88" flipH="1">
            <a:off x="526639" y="7775721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3" y="19419737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571">
            <a:off x="244673" y="17215171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7027" flipH="1">
            <a:off x="247812" y="14802784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798">
            <a:off x="84276" y="12488192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5449885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132013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93915" y="17485358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Methods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78000" y="11188462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Procedures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726902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673400" y="141158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630400" y="580605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899600" y="58862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256492862"/>
              </p:ext>
            </p:extLst>
          </p:nvPr>
        </p:nvGraphicFramePr>
        <p:xfrm>
          <a:off x="34194804" y="9930966"/>
          <a:ext cx="8648702" cy="40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4006316750"/>
              </p:ext>
            </p:extLst>
          </p:nvPr>
        </p:nvGraphicFramePr>
        <p:xfrm>
          <a:off x="24688807" y="15450263"/>
          <a:ext cx="7734302" cy="48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" name="Rectangle 102"/>
          <p:cNvSpPr/>
          <p:nvPr/>
        </p:nvSpPr>
        <p:spPr>
          <a:xfrm>
            <a:off x="34174234" y="7006370"/>
            <a:ext cx="8669270" cy="2876743"/>
          </a:xfrm>
          <a:prstGeom prst="rect">
            <a:avLst/>
          </a:prstGeom>
        </p:spPr>
        <p:txBody>
          <a:bodyPr wrap="square" lIns="91257" tIns="45622" rIns="91257" bIns="45622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33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1122</Words>
  <Application>Microsoft Office PowerPoint</Application>
  <PresentationFormat>Custom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DomBold BT</vt:lpstr>
      <vt:lpstr>Arial</vt:lpstr>
      <vt:lpstr>Franklin Gothic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25</cp:revision>
  <dcterms:created xsi:type="dcterms:W3CDTF">2011-01-19T20:59:02Z</dcterms:created>
  <dcterms:modified xsi:type="dcterms:W3CDTF">2018-04-23T18:03:14Z</dcterms:modified>
</cp:coreProperties>
</file>